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8"/>
  </p:notesMasterIdLst>
  <p:sldIdLst>
    <p:sldId id="256" r:id="rId2"/>
    <p:sldId id="350" r:id="rId3"/>
    <p:sldId id="356" r:id="rId4"/>
    <p:sldId id="355" r:id="rId5"/>
    <p:sldId id="359" r:id="rId6"/>
    <p:sldId id="358" r:id="rId7"/>
  </p:sldIdLst>
  <p:sldSz cx="9144000" cy="5143500" type="screen16x9"/>
  <p:notesSz cx="6858000" cy="9144000"/>
  <p:embeddedFontLst>
    <p:embeddedFont>
      <p:font typeface="Baloo 2" pitchFamily="2" charset="0"/>
      <p:regular r:id="rId9"/>
      <p:bold r:id="rId10"/>
    </p:embeddedFont>
    <p:embeddedFont>
      <p:font typeface="Barlow" panose="00000500000000000000" pitchFamily="2" charset="0"/>
      <p:regular r:id="rId11"/>
      <p:bold r:id="rId12"/>
      <p:italic r:id="rId13"/>
      <p:boldItalic r:id="rId14"/>
    </p:embeddedFont>
    <p:embeddedFont>
      <p:font typeface="Dosis" pitchFamily="2" charset="0"/>
      <p:regular r:id="rId15"/>
      <p:bold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25364C6-7D9D-496E-A757-577B8F36243A}">
  <a:tblStyle styleId="{225364C6-7D9D-496E-A757-577B8F3624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5" d="100"/>
          <a:sy n="95" d="100"/>
        </p:scale>
        <p:origin x="778"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png>
</file>

<file path=ppt/media/image2.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5"/>
        <p:cNvGrpSpPr/>
        <p:nvPr/>
      </p:nvGrpSpPr>
      <p:grpSpPr>
        <a:xfrm>
          <a:off x="0" y="0"/>
          <a:ext cx="0" cy="0"/>
          <a:chOff x="0" y="0"/>
          <a:chExt cx="0" cy="0"/>
        </a:xfrm>
      </p:grpSpPr>
      <p:sp>
        <p:nvSpPr>
          <p:cNvPr id="6406" name="Google Shape;640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7" name="Google Shape;640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and welcome to this third video teaching you the Korean alphabet. If you have already memorized the seven basic vowel, this video should be a piece of cake. If not, don’t worry as you will get more opportunities to see and practice them!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5"/>
        <p:cNvGrpSpPr/>
        <p:nvPr/>
      </p:nvGrpSpPr>
      <p:grpSpPr>
        <a:xfrm>
          <a:off x="0" y="0"/>
          <a:ext cx="0" cy="0"/>
          <a:chOff x="0" y="0"/>
          <a:chExt cx="0" cy="0"/>
        </a:xfrm>
      </p:grpSpPr>
      <p:sp>
        <p:nvSpPr>
          <p:cNvPr id="7286" name="Google Shape;7286;g799f8d57c4_2_9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7" name="Google Shape;7287;g799f8d57c4_2_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this video, you will learn how to add a “y” sound to the vowels. Interestingly, there is no separate letter for the “y” sound in Korean, like we have in English with the letter “y”.  Instead, you need to slightly modify the vowels themselves.</a:t>
            </a:r>
            <a:endParaRPr dirty="0"/>
          </a:p>
        </p:txBody>
      </p:sp>
    </p:spTree>
    <p:extLst>
      <p:ext uri="{BB962C8B-B14F-4D97-AF65-F5344CB8AC3E}">
        <p14:creationId xmlns:p14="http://schemas.microsoft.com/office/powerpoint/2010/main" val="2370456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a reminder, here are the eight basic vowels, always accompanied with </a:t>
            </a:r>
            <a:r>
              <a:rPr lang="en-US" dirty="0" err="1"/>
              <a:t>ieung</a:t>
            </a:r>
            <a:r>
              <a:rPr lang="en-US" dirty="0"/>
              <a:t>. “a”, “</a:t>
            </a:r>
            <a:r>
              <a:rPr lang="en-US" dirty="0" err="1"/>
              <a:t>i</a:t>
            </a:r>
            <a:r>
              <a:rPr lang="en-US" dirty="0"/>
              <a:t>”, “</a:t>
            </a:r>
            <a:r>
              <a:rPr lang="en-US" dirty="0" err="1"/>
              <a:t>eo</a:t>
            </a:r>
            <a:r>
              <a:rPr lang="en-US" dirty="0"/>
              <a:t>”, “ae”, “e”, “</a:t>
            </a:r>
            <a:r>
              <a:rPr lang="en-US" dirty="0" err="1"/>
              <a:t>eu</a:t>
            </a:r>
            <a:r>
              <a:rPr lang="en-US" dirty="0"/>
              <a:t>”, “o”, “u”. [next slide]</a:t>
            </a:r>
            <a:endParaRPr dirty="0"/>
          </a:p>
        </p:txBody>
      </p:sp>
    </p:spTree>
    <p:extLst>
      <p:ext uri="{BB962C8B-B14F-4D97-AF65-F5344CB8AC3E}">
        <p14:creationId xmlns:p14="http://schemas.microsoft.com/office/powerpoint/2010/main" val="2373637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take a look at how to go from the sound “a” to “</a:t>
            </a:r>
            <a:r>
              <a:rPr lang="en-US" dirty="0" err="1"/>
              <a:t>ya</a:t>
            </a:r>
            <a:r>
              <a:rPr lang="en-US" dirty="0"/>
              <a:t>”. We start out with a normal letter “a”, and all we need to do to transform it into “</a:t>
            </a:r>
            <a:r>
              <a:rPr lang="en-US" dirty="0" err="1"/>
              <a:t>ya</a:t>
            </a:r>
            <a:r>
              <a:rPr lang="en-US" dirty="0"/>
              <a:t>” is to add a second short bar next to the first one. And voila! Looking at a horizontal vowel now, we go from “u” to “</a:t>
            </a:r>
            <a:r>
              <a:rPr lang="en-US" dirty="0" err="1"/>
              <a:t>yu</a:t>
            </a:r>
            <a:r>
              <a:rPr lang="en-US" dirty="0"/>
              <a:t>” exactly the same way. By adding a second short bar. Easy right?</a:t>
            </a:r>
            <a:endParaRPr dirty="0"/>
          </a:p>
        </p:txBody>
      </p:sp>
    </p:spTree>
    <p:extLst>
      <p:ext uri="{BB962C8B-B14F-4D97-AF65-F5344CB8AC3E}">
        <p14:creationId xmlns:p14="http://schemas.microsoft.com/office/powerpoint/2010/main" val="2666091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are the eight basic vowels again. Why don’t you pose the video and try to write each one with the “y” sound? Let me give you a clue first. “</a:t>
            </a:r>
            <a:r>
              <a:rPr lang="en-US" dirty="0" err="1"/>
              <a:t>i</a:t>
            </a:r>
            <a:r>
              <a:rPr lang="en-US" dirty="0"/>
              <a:t>” and “</a:t>
            </a:r>
            <a:r>
              <a:rPr lang="en-US" dirty="0" err="1"/>
              <a:t>eu</a:t>
            </a:r>
            <a:r>
              <a:rPr lang="en-US" dirty="0"/>
              <a:t>” don’t have a short bar to start with, so they simply cannot be combined with “y”. You should only write six letters total!</a:t>
            </a:r>
            <a:endParaRPr dirty="0"/>
          </a:p>
        </p:txBody>
      </p:sp>
    </p:spTree>
    <p:extLst>
      <p:ext uri="{BB962C8B-B14F-4D97-AF65-F5344CB8AC3E}">
        <p14:creationId xmlns:p14="http://schemas.microsoft.com/office/powerpoint/2010/main" val="1323506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the answer! Did you get it right? That’s all for this video. In the next one we will look at how we can combine two vowels together.</a:t>
            </a:r>
            <a:endParaRPr dirty="0"/>
          </a:p>
        </p:txBody>
      </p:sp>
    </p:spTree>
    <p:extLst>
      <p:ext uri="{BB962C8B-B14F-4D97-AF65-F5344CB8AC3E}">
        <p14:creationId xmlns:p14="http://schemas.microsoft.com/office/powerpoint/2010/main" val="27527842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792545" y="3596518"/>
            <a:ext cx="1149100" cy="1256897"/>
            <a:chOff x="-2456375" y="2292725"/>
            <a:chExt cx="1212386" cy="1326120"/>
          </a:xfrm>
        </p:grpSpPr>
        <p:sp>
          <p:nvSpPr>
            <p:cNvPr id="10" name="Google Shape;10;p2"/>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2028293" y="2556447"/>
              <a:ext cx="784305" cy="1062398"/>
              <a:chOff x="5924875" y="2535425"/>
              <a:chExt cx="525075" cy="711300"/>
            </a:xfrm>
          </p:grpSpPr>
          <p:sp>
            <p:nvSpPr>
              <p:cNvPr id="12" name="Google Shape;12;p2"/>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 name="Google Shape;24;p2"/>
          <p:cNvSpPr/>
          <p:nvPr/>
        </p:nvSpPr>
        <p:spPr>
          <a:xfrm>
            <a:off x="3029719" y="-2358900"/>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4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txBox="1">
            <a:spLocks noGrp="1"/>
          </p:cNvSpPr>
          <p:nvPr>
            <p:ph type="ctrTitle"/>
          </p:nvPr>
        </p:nvSpPr>
        <p:spPr>
          <a:xfrm>
            <a:off x="1249800" y="1576113"/>
            <a:ext cx="6644400" cy="1524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6" name="Google Shape;26;p2"/>
          <p:cNvSpPr txBox="1">
            <a:spLocks noGrp="1"/>
          </p:cNvSpPr>
          <p:nvPr>
            <p:ph type="subTitle" idx="1"/>
          </p:nvPr>
        </p:nvSpPr>
        <p:spPr>
          <a:xfrm>
            <a:off x="2052900" y="3364888"/>
            <a:ext cx="5038200" cy="202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Font typeface="Dosis"/>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7" name="Google Shape;27;p2"/>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103147" y="2966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flipH="1">
            <a:off x="603660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flipH="1">
            <a:off x="8279738"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9525"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129300"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flipH="1">
            <a:off x="11205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2"/>
          <p:cNvGrpSpPr/>
          <p:nvPr/>
        </p:nvGrpSpPr>
        <p:grpSpPr>
          <a:xfrm>
            <a:off x="-2" y="-19739"/>
            <a:ext cx="1798363" cy="1256899"/>
            <a:chOff x="-2" y="-19739"/>
            <a:chExt cx="1798363" cy="1256899"/>
          </a:xfrm>
        </p:grpSpPr>
        <p:grpSp>
          <p:nvGrpSpPr>
            <p:cNvPr id="34" name="Google Shape;34;p2"/>
            <p:cNvGrpSpPr/>
            <p:nvPr/>
          </p:nvGrpSpPr>
          <p:grpSpPr>
            <a:xfrm>
              <a:off x="-2" y="-19739"/>
              <a:ext cx="1514238" cy="1118473"/>
              <a:chOff x="263775" y="238125"/>
              <a:chExt cx="7092450" cy="5238750"/>
            </a:xfrm>
          </p:grpSpPr>
          <p:sp>
            <p:nvSpPr>
              <p:cNvPr id="35" name="Google Shape;35;p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1260311" y="155206"/>
              <a:ext cx="538051" cy="524800"/>
              <a:chOff x="3228225" y="3246725"/>
              <a:chExt cx="356325" cy="347550"/>
            </a:xfrm>
          </p:grpSpPr>
          <p:sp>
            <p:nvSpPr>
              <p:cNvPr id="38" name="Google Shape;38;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a:off x="1124630" y="921793"/>
              <a:ext cx="323365" cy="315367"/>
              <a:chOff x="3228225" y="3246725"/>
              <a:chExt cx="356325" cy="347550"/>
            </a:xfrm>
          </p:grpSpPr>
          <p:sp>
            <p:nvSpPr>
              <p:cNvPr id="71" name="Google Shape;71;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2"/>
            <p:cNvGrpSpPr/>
            <p:nvPr/>
          </p:nvGrpSpPr>
          <p:grpSpPr>
            <a:xfrm>
              <a:off x="957323" y="38561"/>
              <a:ext cx="323365" cy="315367"/>
              <a:chOff x="3228225" y="3246725"/>
              <a:chExt cx="356325" cy="347550"/>
            </a:xfrm>
          </p:grpSpPr>
          <p:sp>
            <p:nvSpPr>
              <p:cNvPr id="104" name="Google Shape;104;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2"/>
            <p:cNvGrpSpPr/>
            <p:nvPr/>
          </p:nvGrpSpPr>
          <p:grpSpPr>
            <a:xfrm>
              <a:off x="273898" y="583861"/>
              <a:ext cx="323365" cy="315367"/>
              <a:chOff x="3228225" y="3246725"/>
              <a:chExt cx="356325" cy="347550"/>
            </a:xfrm>
          </p:grpSpPr>
          <p:sp>
            <p:nvSpPr>
              <p:cNvPr id="137" name="Google Shape;137;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 name="Google Shape;169;p2"/>
          <p:cNvGrpSpPr/>
          <p:nvPr/>
        </p:nvGrpSpPr>
        <p:grpSpPr>
          <a:xfrm>
            <a:off x="7591843" y="-11187"/>
            <a:ext cx="1757690" cy="1634943"/>
            <a:chOff x="7591843" y="-11187"/>
            <a:chExt cx="1757690" cy="1634943"/>
          </a:xfrm>
        </p:grpSpPr>
        <p:grpSp>
          <p:nvGrpSpPr>
            <p:cNvPr id="170" name="Google Shape;170;p2"/>
            <p:cNvGrpSpPr/>
            <p:nvPr/>
          </p:nvGrpSpPr>
          <p:grpSpPr>
            <a:xfrm rot="-912714" flipH="1">
              <a:off x="7715021" y="167886"/>
              <a:ext cx="1514298" cy="1118517"/>
              <a:chOff x="263775" y="238125"/>
              <a:chExt cx="7092450" cy="5238750"/>
            </a:xfrm>
          </p:grpSpPr>
          <p:sp>
            <p:nvSpPr>
              <p:cNvPr id="171" name="Google Shape;171;p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2"/>
            <p:cNvGrpSpPr/>
            <p:nvPr/>
          </p:nvGrpSpPr>
          <p:grpSpPr>
            <a:xfrm>
              <a:off x="7798861" y="1098956"/>
              <a:ext cx="538051" cy="524800"/>
              <a:chOff x="3228225" y="3246725"/>
              <a:chExt cx="356325" cy="347550"/>
            </a:xfrm>
          </p:grpSpPr>
          <p:sp>
            <p:nvSpPr>
              <p:cNvPr id="174" name="Google Shape;174;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2"/>
            <p:cNvGrpSpPr/>
            <p:nvPr/>
          </p:nvGrpSpPr>
          <p:grpSpPr>
            <a:xfrm>
              <a:off x="7591843" y="645739"/>
              <a:ext cx="361741" cy="352798"/>
              <a:chOff x="3228225" y="3246725"/>
              <a:chExt cx="356325" cy="347550"/>
            </a:xfrm>
          </p:grpSpPr>
          <p:sp>
            <p:nvSpPr>
              <p:cNvPr id="207" name="Google Shape;207;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2"/>
            <p:cNvGrpSpPr/>
            <p:nvPr/>
          </p:nvGrpSpPr>
          <p:grpSpPr>
            <a:xfrm>
              <a:off x="7844081" y="389415"/>
              <a:ext cx="253311" cy="247039"/>
              <a:chOff x="3228225" y="3246725"/>
              <a:chExt cx="356325" cy="347550"/>
            </a:xfrm>
          </p:grpSpPr>
          <p:sp>
            <p:nvSpPr>
              <p:cNvPr id="240" name="Google Shape;240;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2"/>
            <p:cNvGrpSpPr/>
            <p:nvPr/>
          </p:nvGrpSpPr>
          <p:grpSpPr>
            <a:xfrm>
              <a:off x="8733231" y="680710"/>
              <a:ext cx="348023" cy="339417"/>
              <a:chOff x="3228225" y="3246725"/>
              <a:chExt cx="356325" cy="347550"/>
            </a:xfrm>
          </p:grpSpPr>
          <p:sp>
            <p:nvSpPr>
              <p:cNvPr id="273" name="Google Shape;273;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 name="Google Shape;305;p2"/>
          <p:cNvGrpSpPr/>
          <p:nvPr/>
        </p:nvGrpSpPr>
        <p:grpSpPr>
          <a:xfrm>
            <a:off x="324549" y="3534001"/>
            <a:ext cx="581843" cy="567549"/>
            <a:chOff x="3228225" y="3246725"/>
            <a:chExt cx="356325" cy="347550"/>
          </a:xfrm>
        </p:grpSpPr>
        <p:sp>
          <p:nvSpPr>
            <p:cNvPr id="306" name="Google Shape;306;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2"/>
          <p:cNvGrpSpPr/>
          <p:nvPr/>
        </p:nvGrpSpPr>
        <p:grpSpPr>
          <a:xfrm>
            <a:off x="8275039" y="3657798"/>
            <a:ext cx="386613" cy="377092"/>
            <a:chOff x="3228225" y="3246725"/>
            <a:chExt cx="356325" cy="347550"/>
          </a:xfrm>
        </p:grpSpPr>
        <p:sp>
          <p:nvSpPr>
            <p:cNvPr id="339" name="Google Shape;339;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3018"/>
        <p:cNvGrpSpPr/>
        <p:nvPr/>
      </p:nvGrpSpPr>
      <p:grpSpPr>
        <a:xfrm>
          <a:off x="0" y="0"/>
          <a:ext cx="0" cy="0"/>
          <a:chOff x="0" y="0"/>
          <a:chExt cx="0" cy="0"/>
        </a:xfrm>
      </p:grpSpPr>
      <p:grpSp>
        <p:nvGrpSpPr>
          <p:cNvPr id="3019" name="Google Shape;3019;p22"/>
          <p:cNvGrpSpPr/>
          <p:nvPr/>
        </p:nvGrpSpPr>
        <p:grpSpPr>
          <a:xfrm>
            <a:off x="3997450" y="3418718"/>
            <a:ext cx="1149100" cy="1256897"/>
            <a:chOff x="-2456375" y="2292725"/>
            <a:chExt cx="1212386" cy="1326120"/>
          </a:xfrm>
        </p:grpSpPr>
        <p:sp>
          <p:nvSpPr>
            <p:cNvPr id="3020" name="Google Shape;3020;p22"/>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1" name="Google Shape;3021;p22"/>
            <p:cNvGrpSpPr/>
            <p:nvPr/>
          </p:nvGrpSpPr>
          <p:grpSpPr>
            <a:xfrm>
              <a:off x="-2028293" y="2556447"/>
              <a:ext cx="784305" cy="1062398"/>
              <a:chOff x="5924875" y="2535425"/>
              <a:chExt cx="525075" cy="711300"/>
            </a:xfrm>
          </p:grpSpPr>
          <p:sp>
            <p:nvSpPr>
              <p:cNvPr id="3022" name="Google Shape;3022;p22"/>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2"/>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2"/>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2"/>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2"/>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2"/>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2"/>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2"/>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2"/>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2"/>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2"/>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2"/>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34" name="Google Shape;3034;p22"/>
          <p:cNvSpPr/>
          <p:nvPr/>
        </p:nvSpPr>
        <p:spPr>
          <a:xfrm>
            <a:off x="-2156556" y="-501287"/>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2">
            <a:hlinkClick r:id="rId2" action="ppaction://hlinksldjump"/>
          </p:cNvPr>
          <p:cNvSpPr txBox="1">
            <a:spLocks noGrp="1"/>
          </p:cNvSpPr>
          <p:nvPr>
            <p:ph type="title" hasCustomPrompt="1"/>
          </p:nvPr>
        </p:nvSpPr>
        <p:spPr>
          <a:xfrm>
            <a:off x="6033925" y="1762550"/>
            <a:ext cx="975600" cy="865800"/>
          </a:xfrm>
          <a:prstGeom prst="rect">
            <a:avLst/>
          </a:prstGeom>
        </p:spPr>
        <p:txBody>
          <a:bodyPr spcFirstLastPara="1" wrap="square" lIns="91425" tIns="91425" rIns="91425" bIns="91425" anchor="t" anchorCtr="0">
            <a:noAutofit/>
          </a:bodyPr>
          <a:lstStyle>
            <a:lvl1pPr lvl="0" rtl="0">
              <a:spcBef>
                <a:spcPts val="0"/>
              </a:spcBef>
              <a:spcAft>
                <a:spcPts val="0"/>
              </a:spcAft>
              <a:buSzPts val="4500"/>
              <a:buNone/>
              <a:defRPr sz="55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36" name="Google Shape;3036;p22">
            <a:hlinkClick r:id="rId2" action="ppaction://hlinksldjump"/>
          </p:cNvPr>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lvl1pPr marR="0" lvl="0" algn="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37" name="Google Shape;3037;p22">
            <a:hlinkClick r:id="rId2" action="ppaction://hlinksldjump"/>
          </p:cNvPr>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8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038" name="Google Shape;3038;p22"/>
          <p:cNvSpPr/>
          <p:nvPr/>
        </p:nvSpPr>
        <p:spPr>
          <a:xfrm flipH="1">
            <a:off x="8770130" y="1212467"/>
            <a:ext cx="24632" cy="24632"/>
          </a:xfrm>
          <a:custGeom>
            <a:avLst/>
            <a:gdLst/>
            <a:ahLst/>
            <a:cxnLst/>
            <a:rect l="l" t="t" r="r" b="b"/>
            <a:pathLst>
              <a:path w="272" h="272" fill="none" extrusionOk="0">
                <a:moveTo>
                  <a:pt x="127" y="19"/>
                </a:moveTo>
                <a:lnTo>
                  <a:pt x="127" y="19"/>
                </a:lnTo>
                <a:lnTo>
                  <a:pt x="217" y="1"/>
                </a:lnTo>
                <a:lnTo>
                  <a:pt x="217" y="1"/>
                </a:lnTo>
                <a:lnTo>
                  <a:pt x="235" y="91"/>
                </a:lnTo>
                <a:lnTo>
                  <a:pt x="272" y="163"/>
                </a:lnTo>
                <a:lnTo>
                  <a:pt x="272" y="163"/>
                </a:lnTo>
                <a:lnTo>
                  <a:pt x="181" y="199"/>
                </a:lnTo>
                <a:lnTo>
                  <a:pt x="127" y="272"/>
                </a:lnTo>
                <a:lnTo>
                  <a:pt x="127" y="272"/>
                </a:lnTo>
                <a:lnTo>
                  <a:pt x="73" y="199"/>
                </a:lnTo>
                <a:lnTo>
                  <a:pt x="1" y="163"/>
                </a:lnTo>
                <a:lnTo>
                  <a:pt x="1" y="163"/>
                </a:lnTo>
                <a:lnTo>
                  <a:pt x="37" y="91"/>
                </a:lnTo>
                <a:lnTo>
                  <a:pt x="37" y="19"/>
                </a:lnTo>
                <a:lnTo>
                  <a:pt x="37" y="1"/>
                </a:lnTo>
                <a:lnTo>
                  <a:pt x="37" y="1"/>
                </a:lnTo>
                <a:lnTo>
                  <a:pt x="127" y="19"/>
                </a:lnTo>
                <a:lnTo>
                  <a:pt x="127" y="19"/>
                </a:lnTo>
                <a:lnTo>
                  <a:pt x="12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2"/>
          <p:cNvSpPr/>
          <p:nvPr/>
        </p:nvSpPr>
        <p:spPr>
          <a:xfrm>
            <a:off x="2727178" y="4426800"/>
            <a:ext cx="3689644"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2"/>
          <p:cNvSpPr/>
          <p:nvPr/>
        </p:nvSpPr>
        <p:spPr>
          <a:xfrm flipH="1">
            <a:off x="928004" y="284325"/>
            <a:ext cx="921155" cy="365704"/>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2"/>
          <p:cNvSpPr/>
          <p:nvPr/>
        </p:nvSpPr>
        <p:spPr>
          <a:xfrm flipH="1">
            <a:off x="102692" y="1522575"/>
            <a:ext cx="921155" cy="365704"/>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2" name="Google Shape;3042;p22"/>
          <p:cNvGrpSpPr/>
          <p:nvPr/>
        </p:nvGrpSpPr>
        <p:grpSpPr>
          <a:xfrm>
            <a:off x="4245964" y="3629223"/>
            <a:ext cx="386613" cy="377092"/>
            <a:chOff x="3228225" y="3246725"/>
            <a:chExt cx="356325" cy="347550"/>
          </a:xfrm>
        </p:grpSpPr>
        <p:sp>
          <p:nvSpPr>
            <p:cNvPr id="3043" name="Google Shape;3043;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5" name="Google Shape;3075;p22"/>
          <p:cNvGrpSpPr/>
          <p:nvPr/>
        </p:nvGrpSpPr>
        <p:grpSpPr>
          <a:xfrm>
            <a:off x="7591843" y="-11199"/>
            <a:ext cx="1757574" cy="1634955"/>
            <a:chOff x="7591843" y="-11199"/>
            <a:chExt cx="1757574" cy="1634955"/>
          </a:xfrm>
        </p:grpSpPr>
        <p:grpSp>
          <p:nvGrpSpPr>
            <p:cNvPr id="3076" name="Google Shape;3076;p22"/>
            <p:cNvGrpSpPr/>
            <p:nvPr/>
          </p:nvGrpSpPr>
          <p:grpSpPr>
            <a:xfrm rot="-912482" flipH="1">
              <a:off x="7715176" y="167807"/>
              <a:ext cx="1514068" cy="1118347"/>
              <a:chOff x="263775" y="238125"/>
              <a:chExt cx="7092450" cy="5238750"/>
            </a:xfrm>
          </p:grpSpPr>
          <p:sp>
            <p:nvSpPr>
              <p:cNvPr id="3077" name="Google Shape;3077;p2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22"/>
            <p:cNvGrpSpPr/>
            <p:nvPr/>
          </p:nvGrpSpPr>
          <p:grpSpPr>
            <a:xfrm>
              <a:off x="7798861" y="1098956"/>
              <a:ext cx="538051" cy="524800"/>
              <a:chOff x="3228225" y="3246725"/>
              <a:chExt cx="356325" cy="347550"/>
            </a:xfrm>
          </p:grpSpPr>
          <p:sp>
            <p:nvSpPr>
              <p:cNvPr id="3080" name="Google Shape;3080;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22"/>
            <p:cNvGrpSpPr/>
            <p:nvPr/>
          </p:nvGrpSpPr>
          <p:grpSpPr>
            <a:xfrm>
              <a:off x="7591843" y="645739"/>
              <a:ext cx="361741" cy="352798"/>
              <a:chOff x="3228225" y="3246725"/>
              <a:chExt cx="356325" cy="347550"/>
            </a:xfrm>
          </p:grpSpPr>
          <p:sp>
            <p:nvSpPr>
              <p:cNvPr id="3113" name="Google Shape;3113;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 name="Google Shape;3145;p22"/>
            <p:cNvGrpSpPr/>
            <p:nvPr/>
          </p:nvGrpSpPr>
          <p:grpSpPr>
            <a:xfrm>
              <a:off x="7844081" y="389415"/>
              <a:ext cx="253311" cy="247039"/>
              <a:chOff x="3228225" y="3246725"/>
              <a:chExt cx="356325" cy="347550"/>
            </a:xfrm>
          </p:grpSpPr>
          <p:sp>
            <p:nvSpPr>
              <p:cNvPr id="3146" name="Google Shape;3146;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22"/>
            <p:cNvGrpSpPr/>
            <p:nvPr/>
          </p:nvGrpSpPr>
          <p:grpSpPr>
            <a:xfrm>
              <a:off x="8733231" y="680710"/>
              <a:ext cx="348023" cy="339417"/>
              <a:chOff x="3228225" y="3246725"/>
              <a:chExt cx="356325" cy="347550"/>
            </a:xfrm>
          </p:grpSpPr>
          <p:sp>
            <p:nvSpPr>
              <p:cNvPr id="3179" name="Google Shape;3179;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3254"/>
        <p:cNvGrpSpPr/>
        <p:nvPr/>
      </p:nvGrpSpPr>
      <p:grpSpPr>
        <a:xfrm>
          <a:off x="0" y="0"/>
          <a:ext cx="0" cy="0"/>
          <a:chOff x="0" y="0"/>
          <a:chExt cx="0" cy="0"/>
        </a:xfrm>
      </p:grpSpPr>
      <p:sp>
        <p:nvSpPr>
          <p:cNvPr id="3255" name="Google Shape;3255;p24"/>
          <p:cNvSpPr txBox="1">
            <a:spLocks noGrp="1"/>
          </p:cNvSpPr>
          <p:nvPr>
            <p:ph type="subTitle" idx="1"/>
          </p:nvPr>
        </p:nvSpPr>
        <p:spPr>
          <a:xfrm>
            <a:off x="1568175" y="1389725"/>
            <a:ext cx="2362200" cy="3609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256" name="Google Shape;3256;p24"/>
          <p:cNvSpPr txBox="1">
            <a:spLocks noGrp="1"/>
          </p:cNvSpPr>
          <p:nvPr>
            <p:ph type="subTitle" idx="2"/>
          </p:nvPr>
        </p:nvSpPr>
        <p:spPr>
          <a:xfrm>
            <a:off x="5213625" y="2936625"/>
            <a:ext cx="2362200" cy="3609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257" name="Google Shape;3257;p24"/>
          <p:cNvSpPr txBox="1">
            <a:spLocks noGrp="1"/>
          </p:cNvSpPr>
          <p:nvPr>
            <p:ph type="subTitle" idx="3"/>
          </p:nvPr>
        </p:nvSpPr>
        <p:spPr>
          <a:xfrm>
            <a:off x="1568175" y="1608300"/>
            <a:ext cx="2362200" cy="942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58" name="Google Shape;3258;p24"/>
          <p:cNvSpPr txBox="1">
            <a:spLocks noGrp="1"/>
          </p:cNvSpPr>
          <p:nvPr>
            <p:ph type="subTitle" idx="4"/>
          </p:nvPr>
        </p:nvSpPr>
        <p:spPr>
          <a:xfrm>
            <a:off x="5213625" y="3155053"/>
            <a:ext cx="2362200" cy="9420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59" name="Google Shape;3259;p24"/>
          <p:cNvSpPr/>
          <p:nvPr/>
        </p:nvSpPr>
        <p:spPr>
          <a:xfrm>
            <a:off x="2079228" y="4851001"/>
            <a:ext cx="4976923" cy="292506"/>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4"/>
          <p:cNvSpPr/>
          <p:nvPr/>
        </p:nvSpPr>
        <p:spPr>
          <a:xfrm>
            <a:off x="0"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4"/>
          <p:cNvSpPr/>
          <p:nvPr/>
        </p:nvSpPr>
        <p:spPr>
          <a:xfrm flipH="1">
            <a:off x="-7"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4"/>
          <p:cNvSpPr/>
          <p:nvPr/>
        </p:nvSpPr>
        <p:spPr>
          <a:xfrm flipH="1">
            <a:off x="6682354"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4"/>
          <p:cNvSpPr/>
          <p:nvPr/>
        </p:nvSpPr>
        <p:spPr>
          <a:xfrm>
            <a:off x="5980368"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4" name="Google Shape;3264;p24"/>
          <p:cNvGrpSpPr/>
          <p:nvPr/>
        </p:nvGrpSpPr>
        <p:grpSpPr>
          <a:xfrm>
            <a:off x="6781845" y="1435626"/>
            <a:ext cx="2362156" cy="1412939"/>
            <a:chOff x="3731285" y="2446481"/>
            <a:chExt cx="1216415" cy="727569"/>
          </a:xfrm>
        </p:grpSpPr>
        <p:grpSp>
          <p:nvGrpSpPr>
            <p:cNvPr id="3265" name="Google Shape;3265;p24"/>
            <p:cNvGrpSpPr/>
            <p:nvPr/>
          </p:nvGrpSpPr>
          <p:grpSpPr>
            <a:xfrm>
              <a:off x="3773125" y="2504900"/>
              <a:ext cx="1174575" cy="669150"/>
              <a:chOff x="3773125" y="2504900"/>
              <a:chExt cx="1174575" cy="669150"/>
            </a:xfrm>
          </p:grpSpPr>
          <p:sp>
            <p:nvSpPr>
              <p:cNvPr id="3266" name="Google Shape;3266;p2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2" name="Google Shape;3272;p2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24"/>
          <p:cNvGrpSpPr/>
          <p:nvPr/>
        </p:nvGrpSpPr>
        <p:grpSpPr>
          <a:xfrm flipH="1">
            <a:off x="-23" y="2814478"/>
            <a:ext cx="2362156" cy="1412939"/>
            <a:chOff x="3731285" y="2446481"/>
            <a:chExt cx="1216415" cy="727569"/>
          </a:xfrm>
        </p:grpSpPr>
        <p:grpSp>
          <p:nvGrpSpPr>
            <p:cNvPr id="3280" name="Google Shape;3280;p24"/>
            <p:cNvGrpSpPr/>
            <p:nvPr/>
          </p:nvGrpSpPr>
          <p:grpSpPr>
            <a:xfrm>
              <a:off x="3773125" y="2504900"/>
              <a:ext cx="1174575" cy="669150"/>
              <a:chOff x="3773125" y="2504900"/>
              <a:chExt cx="1174575" cy="669150"/>
            </a:xfrm>
          </p:grpSpPr>
          <p:sp>
            <p:nvSpPr>
              <p:cNvPr id="3281" name="Google Shape;3281;p2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2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24"/>
          <p:cNvSpPr/>
          <p:nvPr/>
        </p:nvSpPr>
        <p:spPr>
          <a:xfrm>
            <a:off x="1014951" y="3103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4"/>
          <p:cNvSpPr/>
          <p:nvPr/>
        </p:nvSpPr>
        <p:spPr>
          <a:xfrm>
            <a:off x="-602450" y="10053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4"/>
          <p:cNvSpPr/>
          <p:nvPr/>
        </p:nvSpPr>
        <p:spPr>
          <a:xfrm>
            <a:off x="7575827" y="457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4"/>
          <p:cNvSpPr/>
          <p:nvPr/>
        </p:nvSpPr>
        <p:spPr>
          <a:xfrm>
            <a:off x="8299026" y="29504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4"/>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
    <p:spTree>
      <p:nvGrpSpPr>
        <p:cNvPr id="1" name="Shape 3299"/>
        <p:cNvGrpSpPr/>
        <p:nvPr/>
      </p:nvGrpSpPr>
      <p:grpSpPr>
        <a:xfrm>
          <a:off x="0" y="0"/>
          <a:ext cx="0" cy="0"/>
          <a:chOff x="0" y="0"/>
          <a:chExt cx="0" cy="0"/>
        </a:xfrm>
      </p:grpSpPr>
      <p:sp>
        <p:nvSpPr>
          <p:cNvPr id="3300" name="Google Shape;3300;p25"/>
          <p:cNvSpPr txBox="1">
            <a:spLocks noGrp="1"/>
          </p:cNvSpPr>
          <p:nvPr>
            <p:ph type="subTitle" idx="1"/>
          </p:nvPr>
        </p:nvSpPr>
        <p:spPr>
          <a:xfrm>
            <a:off x="3103925" y="1556125"/>
            <a:ext cx="3760800" cy="38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301" name="Google Shape;3301;p25"/>
          <p:cNvSpPr txBox="1">
            <a:spLocks noGrp="1"/>
          </p:cNvSpPr>
          <p:nvPr>
            <p:ph type="subTitle" idx="2"/>
          </p:nvPr>
        </p:nvSpPr>
        <p:spPr>
          <a:xfrm>
            <a:off x="3103925" y="3130878"/>
            <a:ext cx="3760800" cy="38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302" name="Google Shape;3302;p25"/>
          <p:cNvSpPr txBox="1">
            <a:spLocks noGrp="1"/>
          </p:cNvSpPr>
          <p:nvPr>
            <p:ph type="subTitle" idx="3"/>
          </p:nvPr>
        </p:nvSpPr>
        <p:spPr>
          <a:xfrm>
            <a:off x="3103925" y="1797475"/>
            <a:ext cx="3760800" cy="702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03" name="Google Shape;3303;p25"/>
          <p:cNvSpPr txBox="1">
            <a:spLocks noGrp="1"/>
          </p:cNvSpPr>
          <p:nvPr>
            <p:ph type="subTitle" idx="4"/>
          </p:nvPr>
        </p:nvSpPr>
        <p:spPr>
          <a:xfrm>
            <a:off x="3103925" y="3354425"/>
            <a:ext cx="3760800" cy="702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04" name="Google Shape;3304;p25"/>
          <p:cNvSpPr/>
          <p:nvPr/>
        </p:nvSpPr>
        <p:spPr>
          <a:xfrm>
            <a:off x="175"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5"/>
          <p:cNvSpPr/>
          <p:nvPr/>
        </p:nvSpPr>
        <p:spPr>
          <a:xfrm flipH="1">
            <a:off x="7745706" y="4190099"/>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6" name="Google Shape;3306;p25"/>
          <p:cNvGrpSpPr/>
          <p:nvPr/>
        </p:nvGrpSpPr>
        <p:grpSpPr>
          <a:xfrm flipH="1">
            <a:off x="180" y="832004"/>
            <a:ext cx="1727917" cy="1033512"/>
            <a:chOff x="3731285" y="2446481"/>
            <a:chExt cx="1216415" cy="727569"/>
          </a:xfrm>
        </p:grpSpPr>
        <p:grpSp>
          <p:nvGrpSpPr>
            <p:cNvPr id="3307" name="Google Shape;3307;p25"/>
            <p:cNvGrpSpPr/>
            <p:nvPr/>
          </p:nvGrpSpPr>
          <p:grpSpPr>
            <a:xfrm>
              <a:off x="3773125" y="2504900"/>
              <a:ext cx="1174575" cy="669150"/>
              <a:chOff x="3773125" y="2504900"/>
              <a:chExt cx="1174575" cy="669150"/>
            </a:xfrm>
          </p:grpSpPr>
          <p:sp>
            <p:nvSpPr>
              <p:cNvPr id="3308" name="Google Shape;3308;p2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2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25"/>
          <p:cNvGrpSpPr/>
          <p:nvPr/>
        </p:nvGrpSpPr>
        <p:grpSpPr>
          <a:xfrm>
            <a:off x="7415905" y="3013304"/>
            <a:ext cx="1727917" cy="1033512"/>
            <a:chOff x="3731285" y="2446481"/>
            <a:chExt cx="1216415" cy="727569"/>
          </a:xfrm>
        </p:grpSpPr>
        <p:grpSp>
          <p:nvGrpSpPr>
            <p:cNvPr id="3322" name="Google Shape;3322;p25"/>
            <p:cNvGrpSpPr/>
            <p:nvPr/>
          </p:nvGrpSpPr>
          <p:grpSpPr>
            <a:xfrm>
              <a:off x="3773125" y="2504900"/>
              <a:ext cx="1174575" cy="669150"/>
              <a:chOff x="3773125" y="2504900"/>
              <a:chExt cx="1174575" cy="669150"/>
            </a:xfrm>
          </p:grpSpPr>
          <p:sp>
            <p:nvSpPr>
              <p:cNvPr id="3323" name="Google Shape;3323;p2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2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6" name="Google Shape;3336;p25"/>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5"/>
          <p:cNvSpPr/>
          <p:nvPr/>
        </p:nvSpPr>
        <p:spPr>
          <a:xfrm>
            <a:off x="226850" y="23147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5"/>
          <p:cNvSpPr/>
          <p:nvPr/>
        </p:nvSpPr>
        <p:spPr>
          <a:xfrm>
            <a:off x="7847715" y="1140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25"/>
          <p:cNvGrpSpPr/>
          <p:nvPr/>
        </p:nvGrpSpPr>
        <p:grpSpPr>
          <a:xfrm rot="1509357">
            <a:off x="855787" y="3708219"/>
            <a:ext cx="506092" cy="482050"/>
            <a:chOff x="6141575" y="2318875"/>
            <a:chExt cx="720950" cy="686700"/>
          </a:xfrm>
        </p:grpSpPr>
        <p:sp>
          <p:nvSpPr>
            <p:cNvPr id="3340" name="Google Shape;3340;p25"/>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5"/>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5"/>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5"/>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5"/>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5"/>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5"/>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5"/>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5"/>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5"/>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5"/>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25"/>
            <p:cNvGrpSpPr/>
            <p:nvPr/>
          </p:nvGrpSpPr>
          <p:grpSpPr>
            <a:xfrm>
              <a:off x="6385650" y="2571275"/>
              <a:ext cx="232800" cy="232800"/>
              <a:chOff x="6385650" y="2571275"/>
              <a:chExt cx="232800" cy="232800"/>
            </a:xfrm>
          </p:grpSpPr>
          <p:sp>
            <p:nvSpPr>
              <p:cNvPr id="3352" name="Google Shape;3352;p25"/>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5"/>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5"/>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5"/>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5"/>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5"/>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5"/>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5"/>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5"/>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5"/>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5"/>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5"/>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5"/>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5"/>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5"/>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5"/>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5"/>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5"/>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5"/>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5"/>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5"/>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3" name="Google Shape;3373;p25"/>
          <p:cNvGrpSpPr/>
          <p:nvPr/>
        </p:nvGrpSpPr>
        <p:grpSpPr>
          <a:xfrm rot="-2700000">
            <a:off x="7474704" y="1951395"/>
            <a:ext cx="389275" cy="370781"/>
            <a:chOff x="6141575" y="2318875"/>
            <a:chExt cx="720950" cy="686700"/>
          </a:xfrm>
        </p:grpSpPr>
        <p:sp>
          <p:nvSpPr>
            <p:cNvPr id="3374" name="Google Shape;3374;p25"/>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5"/>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5"/>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5"/>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5"/>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5"/>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5"/>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5"/>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5"/>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5"/>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5"/>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5" name="Google Shape;3385;p25"/>
            <p:cNvGrpSpPr/>
            <p:nvPr/>
          </p:nvGrpSpPr>
          <p:grpSpPr>
            <a:xfrm>
              <a:off x="6385650" y="2571275"/>
              <a:ext cx="232800" cy="232800"/>
              <a:chOff x="6385650" y="2571275"/>
              <a:chExt cx="232800" cy="232800"/>
            </a:xfrm>
          </p:grpSpPr>
          <p:sp>
            <p:nvSpPr>
              <p:cNvPr id="3386" name="Google Shape;3386;p25"/>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5"/>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5"/>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5"/>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5"/>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5"/>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5"/>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5"/>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5"/>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5"/>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5"/>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5"/>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5"/>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5"/>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5"/>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5"/>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5"/>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5"/>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5"/>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25"/>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25"/>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07" name="Google Shape;3407;p25"/>
          <p:cNvSpPr/>
          <p:nvPr/>
        </p:nvSpPr>
        <p:spPr>
          <a:xfrm>
            <a:off x="8998001" y="2880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5"/>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5">
  <p:cSld name="ONE_COLUMN_TEXT_1_1">
    <p:spTree>
      <p:nvGrpSpPr>
        <p:cNvPr id="1" name="Shape 3452"/>
        <p:cNvGrpSpPr/>
        <p:nvPr/>
      </p:nvGrpSpPr>
      <p:grpSpPr>
        <a:xfrm>
          <a:off x="0" y="0"/>
          <a:ext cx="0" cy="0"/>
          <a:chOff x="0" y="0"/>
          <a:chExt cx="0" cy="0"/>
        </a:xfrm>
      </p:grpSpPr>
      <p:sp>
        <p:nvSpPr>
          <p:cNvPr id="3453" name="Google Shape;3453;p27"/>
          <p:cNvSpPr txBox="1">
            <a:spLocks noGrp="1"/>
          </p:cNvSpPr>
          <p:nvPr>
            <p:ph type="body" idx="1"/>
          </p:nvPr>
        </p:nvSpPr>
        <p:spPr>
          <a:xfrm>
            <a:off x="1284350" y="1218725"/>
            <a:ext cx="3287700" cy="3298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00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3454" name="Google Shape;3454;p27"/>
          <p:cNvSpPr txBox="1">
            <a:spLocks noGrp="1"/>
          </p:cNvSpPr>
          <p:nvPr>
            <p:ph type="body" idx="2"/>
          </p:nvPr>
        </p:nvSpPr>
        <p:spPr>
          <a:xfrm>
            <a:off x="4571975" y="1218725"/>
            <a:ext cx="3287700" cy="3298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00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grpSp>
        <p:nvGrpSpPr>
          <p:cNvPr id="3455" name="Google Shape;3455;p27"/>
          <p:cNvGrpSpPr/>
          <p:nvPr/>
        </p:nvGrpSpPr>
        <p:grpSpPr>
          <a:xfrm flipH="1">
            <a:off x="7994111" y="-7"/>
            <a:ext cx="942012" cy="1821897"/>
            <a:chOff x="5496850" y="2285225"/>
            <a:chExt cx="506050" cy="978725"/>
          </a:xfrm>
        </p:grpSpPr>
        <p:sp>
          <p:nvSpPr>
            <p:cNvPr id="3456" name="Google Shape;3456;p2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27"/>
          <p:cNvGrpSpPr/>
          <p:nvPr/>
        </p:nvGrpSpPr>
        <p:grpSpPr>
          <a:xfrm flipH="1">
            <a:off x="159830" y="-2"/>
            <a:ext cx="942012" cy="2407208"/>
            <a:chOff x="5496850" y="1970795"/>
            <a:chExt cx="506050" cy="1293155"/>
          </a:xfrm>
        </p:grpSpPr>
        <p:sp>
          <p:nvSpPr>
            <p:cNvPr id="3467" name="Google Shape;3467;p2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7" name="Google Shape;3477;p27"/>
          <p:cNvSpPr/>
          <p:nvPr/>
        </p:nvSpPr>
        <p:spPr>
          <a:xfrm flipH="1">
            <a:off x="7745706" y="4379224"/>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7"/>
          <p:cNvSpPr/>
          <p:nvPr/>
        </p:nvSpPr>
        <p:spPr>
          <a:xfrm>
            <a:off x="23319" y="4379224"/>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7"/>
          <p:cNvSpPr/>
          <p:nvPr/>
        </p:nvSpPr>
        <p:spPr>
          <a:xfrm>
            <a:off x="8430727" y="26342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7"/>
          <p:cNvSpPr/>
          <p:nvPr/>
        </p:nvSpPr>
        <p:spPr>
          <a:xfrm rot="10800000">
            <a:off x="-545862" y="29004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1" name="Google Shape;3481;p27"/>
          <p:cNvGrpSpPr/>
          <p:nvPr/>
        </p:nvGrpSpPr>
        <p:grpSpPr>
          <a:xfrm rot="923897">
            <a:off x="214731" y="4183573"/>
            <a:ext cx="506106" cy="482063"/>
            <a:chOff x="6141575" y="2318875"/>
            <a:chExt cx="720950" cy="686700"/>
          </a:xfrm>
        </p:grpSpPr>
        <p:sp>
          <p:nvSpPr>
            <p:cNvPr id="3482" name="Google Shape;3482;p2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3" name="Google Shape;3493;p27"/>
            <p:cNvGrpSpPr/>
            <p:nvPr/>
          </p:nvGrpSpPr>
          <p:grpSpPr>
            <a:xfrm>
              <a:off x="6385650" y="2571275"/>
              <a:ext cx="232800" cy="232800"/>
              <a:chOff x="6385650" y="2571275"/>
              <a:chExt cx="232800" cy="232800"/>
            </a:xfrm>
          </p:grpSpPr>
          <p:sp>
            <p:nvSpPr>
              <p:cNvPr id="3494" name="Google Shape;3494;p2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5" name="Google Shape;3515;p27"/>
          <p:cNvGrpSpPr/>
          <p:nvPr/>
        </p:nvGrpSpPr>
        <p:grpSpPr>
          <a:xfrm rot="-552283">
            <a:off x="8375332" y="4183785"/>
            <a:ext cx="506136" cy="482091"/>
            <a:chOff x="6141575" y="2318875"/>
            <a:chExt cx="720950" cy="686700"/>
          </a:xfrm>
        </p:grpSpPr>
        <p:sp>
          <p:nvSpPr>
            <p:cNvPr id="3516" name="Google Shape;3516;p2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7" name="Google Shape;3527;p27"/>
            <p:cNvGrpSpPr/>
            <p:nvPr/>
          </p:nvGrpSpPr>
          <p:grpSpPr>
            <a:xfrm>
              <a:off x="6385650" y="2571275"/>
              <a:ext cx="232800" cy="232800"/>
              <a:chOff x="6385650" y="2571275"/>
              <a:chExt cx="232800" cy="232800"/>
            </a:xfrm>
          </p:grpSpPr>
          <p:sp>
            <p:nvSpPr>
              <p:cNvPr id="3528" name="Google Shape;3528;p2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49" name="Google Shape;3549;p27"/>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13">
    <p:spTree>
      <p:nvGrpSpPr>
        <p:cNvPr id="1" name="Shape 3567"/>
        <p:cNvGrpSpPr/>
        <p:nvPr/>
      </p:nvGrpSpPr>
      <p:grpSpPr>
        <a:xfrm>
          <a:off x="0" y="0"/>
          <a:ext cx="0" cy="0"/>
          <a:chOff x="0" y="0"/>
          <a:chExt cx="0" cy="0"/>
        </a:xfrm>
      </p:grpSpPr>
      <p:sp>
        <p:nvSpPr>
          <p:cNvPr id="3568" name="Google Shape;3568;p29"/>
          <p:cNvSpPr txBox="1">
            <a:spLocks noGrp="1"/>
          </p:cNvSpPr>
          <p:nvPr>
            <p:ph type="subTitle" idx="1"/>
          </p:nvPr>
        </p:nvSpPr>
        <p:spPr>
          <a:xfrm>
            <a:off x="1852350" y="1204100"/>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69" name="Google Shape;3569;p29"/>
          <p:cNvSpPr txBox="1">
            <a:spLocks noGrp="1"/>
          </p:cNvSpPr>
          <p:nvPr>
            <p:ph type="subTitle" idx="2"/>
          </p:nvPr>
        </p:nvSpPr>
        <p:spPr>
          <a:xfrm>
            <a:off x="1852350" y="1408175"/>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0" name="Google Shape;3570;p29"/>
          <p:cNvSpPr txBox="1">
            <a:spLocks noGrp="1"/>
          </p:cNvSpPr>
          <p:nvPr>
            <p:ph type="subTitle" idx="3"/>
          </p:nvPr>
        </p:nvSpPr>
        <p:spPr>
          <a:xfrm>
            <a:off x="1851200" y="2356175"/>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71" name="Google Shape;3571;p29"/>
          <p:cNvSpPr txBox="1">
            <a:spLocks noGrp="1"/>
          </p:cNvSpPr>
          <p:nvPr>
            <p:ph type="subTitle" idx="4"/>
          </p:nvPr>
        </p:nvSpPr>
        <p:spPr>
          <a:xfrm>
            <a:off x="1852350" y="2560451"/>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2" name="Google Shape;3572;p29"/>
          <p:cNvSpPr txBox="1">
            <a:spLocks noGrp="1"/>
          </p:cNvSpPr>
          <p:nvPr>
            <p:ph type="subTitle" idx="5"/>
          </p:nvPr>
        </p:nvSpPr>
        <p:spPr>
          <a:xfrm>
            <a:off x="1852350" y="3508374"/>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73" name="Google Shape;3573;p29"/>
          <p:cNvSpPr txBox="1">
            <a:spLocks noGrp="1"/>
          </p:cNvSpPr>
          <p:nvPr>
            <p:ph type="subTitle" idx="6"/>
          </p:nvPr>
        </p:nvSpPr>
        <p:spPr>
          <a:xfrm>
            <a:off x="1852350" y="3712700"/>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4" name="Google Shape;3574;p29"/>
          <p:cNvSpPr/>
          <p:nvPr/>
        </p:nvSpPr>
        <p:spPr>
          <a:xfrm>
            <a:off x="362168" y="2626493"/>
            <a:ext cx="68735" cy="65475"/>
          </a:xfrm>
          <a:custGeom>
            <a:avLst/>
            <a:gdLst/>
            <a:ahLst/>
            <a:cxnLst/>
            <a:rect l="l" t="t" r="r" b="b"/>
            <a:pathLst>
              <a:path w="759" h="723" fill="none" extrusionOk="0">
                <a:moveTo>
                  <a:pt x="380" y="36"/>
                </a:moveTo>
                <a:lnTo>
                  <a:pt x="380" y="36"/>
                </a:lnTo>
                <a:lnTo>
                  <a:pt x="506" y="18"/>
                </a:lnTo>
                <a:lnTo>
                  <a:pt x="614" y="0"/>
                </a:lnTo>
                <a:lnTo>
                  <a:pt x="614" y="0"/>
                </a:lnTo>
                <a:lnTo>
                  <a:pt x="633" y="127"/>
                </a:lnTo>
                <a:lnTo>
                  <a:pt x="651" y="235"/>
                </a:lnTo>
                <a:lnTo>
                  <a:pt x="705" y="343"/>
                </a:lnTo>
                <a:lnTo>
                  <a:pt x="759" y="452"/>
                </a:lnTo>
                <a:lnTo>
                  <a:pt x="759" y="452"/>
                </a:lnTo>
                <a:lnTo>
                  <a:pt x="651" y="506"/>
                </a:lnTo>
                <a:lnTo>
                  <a:pt x="560" y="560"/>
                </a:lnTo>
                <a:lnTo>
                  <a:pt x="470" y="632"/>
                </a:lnTo>
                <a:lnTo>
                  <a:pt x="380" y="723"/>
                </a:lnTo>
                <a:lnTo>
                  <a:pt x="380" y="723"/>
                </a:lnTo>
                <a:lnTo>
                  <a:pt x="307" y="632"/>
                </a:lnTo>
                <a:lnTo>
                  <a:pt x="217" y="560"/>
                </a:lnTo>
                <a:lnTo>
                  <a:pt x="109" y="488"/>
                </a:lnTo>
                <a:lnTo>
                  <a:pt x="0" y="452"/>
                </a:lnTo>
                <a:lnTo>
                  <a:pt x="0" y="452"/>
                </a:lnTo>
                <a:lnTo>
                  <a:pt x="55" y="361"/>
                </a:lnTo>
                <a:lnTo>
                  <a:pt x="109" y="253"/>
                </a:lnTo>
                <a:lnTo>
                  <a:pt x="127" y="145"/>
                </a:lnTo>
                <a:lnTo>
                  <a:pt x="145" y="18"/>
                </a:lnTo>
                <a:lnTo>
                  <a:pt x="145" y="18"/>
                </a:lnTo>
                <a:lnTo>
                  <a:pt x="145" y="0"/>
                </a:lnTo>
                <a:lnTo>
                  <a:pt x="145" y="0"/>
                </a:lnTo>
                <a:lnTo>
                  <a:pt x="253" y="18"/>
                </a:lnTo>
                <a:lnTo>
                  <a:pt x="362" y="36"/>
                </a:lnTo>
                <a:lnTo>
                  <a:pt x="362" y="36"/>
                </a:lnTo>
                <a:lnTo>
                  <a:pt x="380" y="36"/>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9"/>
          <p:cNvSpPr/>
          <p:nvPr/>
        </p:nvSpPr>
        <p:spPr>
          <a:xfrm>
            <a:off x="232939" y="2487393"/>
            <a:ext cx="327193" cy="319043"/>
          </a:xfrm>
          <a:custGeom>
            <a:avLst/>
            <a:gdLst/>
            <a:ahLst/>
            <a:cxnLst/>
            <a:rect l="l" t="t" r="r" b="b"/>
            <a:pathLst>
              <a:path w="3613" h="3523" fill="none" extrusionOk="0">
                <a:moveTo>
                  <a:pt x="1807" y="1"/>
                </a:moveTo>
                <a:lnTo>
                  <a:pt x="1807" y="1"/>
                </a:lnTo>
                <a:lnTo>
                  <a:pt x="1662" y="1"/>
                </a:lnTo>
                <a:lnTo>
                  <a:pt x="1518" y="55"/>
                </a:lnTo>
                <a:lnTo>
                  <a:pt x="1373" y="127"/>
                </a:lnTo>
                <a:lnTo>
                  <a:pt x="1265" y="218"/>
                </a:lnTo>
                <a:lnTo>
                  <a:pt x="1175" y="326"/>
                </a:lnTo>
                <a:lnTo>
                  <a:pt x="1084" y="452"/>
                </a:lnTo>
                <a:lnTo>
                  <a:pt x="1048" y="597"/>
                </a:lnTo>
                <a:lnTo>
                  <a:pt x="1030" y="760"/>
                </a:lnTo>
                <a:lnTo>
                  <a:pt x="1030" y="760"/>
                </a:lnTo>
                <a:lnTo>
                  <a:pt x="1030" y="778"/>
                </a:lnTo>
                <a:lnTo>
                  <a:pt x="1030" y="778"/>
                </a:lnTo>
                <a:lnTo>
                  <a:pt x="922" y="760"/>
                </a:lnTo>
                <a:lnTo>
                  <a:pt x="813" y="741"/>
                </a:lnTo>
                <a:lnTo>
                  <a:pt x="813" y="741"/>
                </a:lnTo>
                <a:lnTo>
                  <a:pt x="777" y="741"/>
                </a:lnTo>
                <a:lnTo>
                  <a:pt x="777" y="741"/>
                </a:lnTo>
                <a:lnTo>
                  <a:pt x="633" y="760"/>
                </a:lnTo>
                <a:lnTo>
                  <a:pt x="488" y="796"/>
                </a:lnTo>
                <a:lnTo>
                  <a:pt x="362" y="868"/>
                </a:lnTo>
                <a:lnTo>
                  <a:pt x="235" y="958"/>
                </a:lnTo>
                <a:lnTo>
                  <a:pt x="145" y="1067"/>
                </a:lnTo>
                <a:lnTo>
                  <a:pt x="73" y="1211"/>
                </a:lnTo>
                <a:lnTo>
                  <a:pt x="19" y="1356"/>
                </a:lnTo>
                <a:lnTo>
                  <a:pt x="1" y="1500"/>
                </a:lnTo>
                <a:lnTo>
                  <a:pt x="1" y="1500"/>
                </a:lnTo>
                <a:lnTo>
                  <a:pt x="1" y="1626"/>
                </a:lnTo>
                <a:lnTo>
                  <a:pt x="37" y="1753"/>
                </a:lnTo>
                <a:lnTo>
                  <a:pt x="73" y="1879"/>
                </a:lnTo>
                <a:lnTo>
                  <a:pt x="145" y="1988"/>
                </a:lnTo>
                <a:lnTo>
                  <a:pt x="217" y="2078"/>
                </a:lnTo>
                <a:lnTo>
                  <a:pt x="308" y="2150"/>
                </a:lnTo>
                <a:lnTo>
                  <a:pt x="416" y="2222"/>
                </a:lnTo>
                <a:lnTo>
                  <a:pt x="524" y="2277"/>
                </a:lnTo>
                <a:lnTo>
                  <a:pt x="524" y="2277"/>
                </a:lnTo>
                <a:lnTo>
                  <a:pt x="470" y="2367"/>
                </a:lnTo>
                <a:lnTo>
                  <a:pt x="434" y="2475"/>
                </a:lnTo>
                <a:lnTo>
                  <a:pt x="398" y="2584"/>
                </a:lnTo>
                <a:lnTo>
                  <a:pt x="380" y="2710"/>
                </a:lnTo>
                <a:lnTo>
                  <a:pt x="380" y="2710"/>
                </a:lnTo>
                <a:lnTo>
                  <a:pt x="398" y="2855"/>
                </a:lnTo>
                <a:lnTo>
                  <a:pt x="434" y="3017"/>
                </a:lnTo>
                <a:lnTo>
                  <a:pt x="506" y="3144"/>
                </a:lnTo>
                <a:lnTo>
                  <a:pt x="597" y="3270"/>
                </a:lnTo>
                <a:lnTo>
                  <a:pt x="705" y="3360"/>
                </a:lnTo>
                <a:lnTo>
                  <a:pt x="849" y="3451"/>
                </a:lnTo>
                <a:lnTo>
                  <a:pt x="994" y="3505"/>
                </a:lnTo>
                <a:lnTo>
                  <a:pt x="1156" y="3523"/>
                </a:lnTo>
                <a:lnTo>
                  <a:pt x="1156" y="3523"/>
                </a:lnTo>
                <a:lnTo>
                  <a:pt x="1175" y="3523"/>
                </a:lnTo>
                <a:lnTo>
                  <a:pt x="1175" y="3523"/>
                </a:lnTo>
                <a:lnTo>
                  <a:pt x="1265" y="3505"/>
                </a:lnTo>
                <a:lnTo>
                  <a:pt x="1373" y="3487"/>
                </a:lnTo>
                <a:lnTo>
                  <a:pt x="1445" y="3469"/>
                </a:lnTo>
                <a:lnTo>
                  <a:pt x="1536" y="3433"/>
                </a:lnTo>
                <a:lnTo>
                  <a:pt x="1680" y="3324"/>
                </a:lnTo>
                <a:lnTo>
                  <a:pt x="1807" y="3198"/>
                </a:lnTo>
                <a:lnTo>
                  <a:pt x="1807" y="3198"/>
                </a:lnTo>
                <a:lnTo>
                  <a:pt x="1933" y="3324"/>
                </a:lnTo>
                <a:lnTo>
                  <a:pt x="2078" y="3433"/>
                </a:lnTo>
                <a:lnTo>
                  <a:pt x="2240" y="3487"/>
                </a:lnTo>
                <a:lnTo>
                  <a:pt x="2330" y="3505"/>
                </a:lnTo>
                <a:lnTo>
                  <a:pt x="2421" y="3523"/>
                </a:lnTo>
                <a:lnTo>
                  <a:pt x="2421" y="3523"/>
                </a:lnTo>
                <a:lnTo>
                  <a:pt x="2439" y="3523"/>
                </a:lnTo>
                <a:lnTo>
                  <a:pt x="2439" y="3523"/>
                </a:lnTo>
                <a:lnTo>
                  <a:pt x="2601" y="3505"/>
                </a:lnTo>
                <a:lnTo>
                  <a:pt x="2746" y="3451"/>
                </a:lnTo>
                <a:lnTo>
                  <a:pt x="2872" y="3396"/>
                </a:lnTo>
                <a:lnTo>
                  <a:pt x="2999" y="3306"/>
                </a:lnTo>
                <a:lnTo>
                  <a:pt x="3089" y="3180"/>
                </a:lnTo>
                <a:lnTo>
                  <a:pt x="3161" y="3053"/>
                </a:lnTo>
                <a:lnTo>
                  <a:pt x="3215" y="2909"/>
                </a:lnTo>
                <a:lnTo>
                  <a:pt x="3234" y="2764"/>
                </a:lnTo>
                <a:lnTo>
                  <a:pt x="3234" y="2764"/>
                </a:lnTo>
                <a:lnTo>
                  <a:pt x="3234" y="2620"/>
                </a:lnTo>
                <a:lnTo>
                  <a:pt x="3197" y="2493"/>
                </a:lnTo>
                <a:lnTo>
                  <a:pt x="3161" y="2385"/>
                </a:lnTo>
                <a:lnTo>
                  <a:pt x="3089" y="2277"/>
                </a:lnTo>
                <a:lnTo>
                  <a:pt x="3089" y="2277"/>
                </a:lnTo>
                <a:lnTo>
                  <a:pt x="3197" y="2222"/>
                </a:lnTo>
                <a:lnTo>
                  <a:pt x="3306" y="2168"/>
                </a:lnTo>
                <a:lnTo>
                  <a:pt x="3378" y="2096"/>
                </a:lnTo>
                <a:lnTo>
                  <a:pt x="3468" y="2006"/>
                </a:lnTo>
                <a:lnTo>
                  <a:pt x="3523" y="1897"/>
                </a:lnTo>
                <a:lnTo>
                  <a:pt x="3577" y="1789"/>
                </a:lnTo>
                <a:lnTo>
                  <a:pt x="3613" y="1681"/>
                </a:lnTo>
                <a:lnTo>
                  <a:pt x="3613" y="1554"/>
                </a:lnTo>
                <a:lnTo>
                  <a:pt x="3613" y="1554"/>
                </a:lnTo>
                <a:lnTo>
                  <a:pt x="3613" y="1392"/>
                </a:lnTo>
                <a:lnTo>
                  <a:pt x="3577" y="1247"/>
                </a:lnTo>
                <a:lnTo>
                  <a:pt x="3504" y="1121"/>
                </a:lnTo>
                <a:lnTo>
                  <a:pt x="3414" y="994"/>
                </a:lnTo>
                <a:lnTo>
                  <a:pt x="3306" y="886"/>
                </a:lnTo>
                <a:lnTo>
                  <a:pt x="3161" y="814"/>
                </a:lnTo>
                <a:lnTo>
                  <a:pt x="3017" y="760"/>
                </a:lnTo>
                <a:lnTo>
                  <a:pt x="2854" y="741"/>
                </a:lnTo>
                <a:lnTo>
                  <a:pt x="2854" y="741"/>
                </a:lnTo>
                <a:lnTo>
                  <a:pt x="2836" y="741"/>
                </a:lnTo>
                <a:lnTo>
                  <a:pt x="2836" y="741"/>
                </a:lnTo>
                <a:lnTo>
                  <a:pt x="2710" y="760"/>
                </a:lnTo>
                <a:lnTo>
                  <a:pt x="2601" y="778"/>
                </a:lnTo>
                <a:lnTo>
                  <a:pt x="2601" y="778"/>
                </a:lnTo>
                <a:lnTo>
                  <a:pt x="2583" y="633"/>
                </a:lnTo>
                <a:lnTo>
                  <a:pt x="2529" y="489"/>
                </a:lnTo>
                <a:lnTo>
                  <a:pt x="2475" y="344"/>
                </a:lnTo>
                <a:lnTo>
                  <a:pt x="2367" y="236"/>
                </a:lnTo>
                <a:lnTo>
                  <a:pt x="2258" y="145"/>
                </a:lnTo>
                <a:lnTo>
                  <a:pt x="2132" y="55"/>
                </a:lnTo>
                <a:lnTo>
                  <a:pt x="1987" y="19"/>
                </a:lnTo>
                <a:lnTo>
                  <a:pt x="1843" y="1"/>
                </a:lnTo>
                <a:lnTo>
                  <a:pt x="1843" y="1"/>
                </a:lnTo>
                <a:lnTo>
                  <a:pt x="1807" y="1"/>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9"/>
          <p:cNvSpPr/>
          <p:nvPr/>
        </p:nvSpPr>
        <p:spPr>
          <a:xfrm>
            <a:off x="329812" y="1632405"/>
            <a:ext cx="37764" cy="36133"/>
          </a:xfrm>
          <a:custGeom>
            <a:avLst/>
            <a:gdLst/>
            <a:ahLst/>
            <a:cxnLst/>
            <a:rect l="l" t="t" r="r" b="b"/>
            <a:pathLst>
              <a:path w="417" h="399" fill="none" extrusionOk="0">
                <a:moveTo>
                  <a:pt x="217" y="19"/>
                </a:moveTo>
                <a:lnTo>
                  <a:pt x="217" y="19"/>
                </a:lnTo>
                <a:lnTo>
                  <a:pt x="344" y="1"/>
                </a:lnTo>
                <a:lnTo>
                  <a:pt x="344" y="1"/>
                </a:lnTo>
                <a:lnTo>
                  <a:pt x="362" y="127"/>
                </a:lnTo>
                <a:lnTo>
                  <a:pt x="416" y="236"/>
                </a:lnTo>
                <a:lnTo>
                  <a:pt x="416" y="236"/>
                </a:lnTo>
                <a:lnTo>
                  <a:pt x="308" y="308"/>
                </a:lnTo>
                <a:lnTo>
                  <a:pt x="217" y="398"/>
                </a:lnTo>
                <a:lnTo>
                  <a:pt x="217" y="398"/>
                </a:lnTo>
                <a:lnTo>
                  <a:pt x="127" y="308"/>
                </a:lnTo>
                <a:lnTo>
                  <a:pt x="1" y="236"/>
                </a:lnTo>
                <a:lnTo>
                  <a:pt x="1" y="236"/>
                </a:lnTo>
                <a:lnTo>
                  <a:pt x="55" y="127"/>
                </a:lnTo>
                <a:lnTo>
                  <a:pt x="91" y="19"/>
                </a:lnTo>
                <a:lnTo>
                  <a:pt x="91" y="1"/>
                </a:lnTo>
                <a:lnTo>
                  <a:pt x="91" y="1"/>
                </a:lnTo>
                <a:lnTo>
                  <a:pt x="199" y="19"/>
                </a:lnTo>
                <a:lnTo>
                  <a:pt x="199" y="19"/>
                </a:lnTo>
                <a:lnTo>
                  <a:pt x="21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9"/>
          <p:cNvSpPr/>
          <p:nvPr/>
        </p:nvSpPr>
        <p:spPr>
          <a:xfrm>
            <a:off x="344147" y="1212467"/>
            <a:ext cx="24632" cy="24632"/>
          </a:xfrm>
          <a:custGeom>
            <a:avLst/>
            <a:gdLst/>
            <a:ahLst/>
            <a:cxnLst/>
            <a:rect l="l" t="t" r="r" b="b"/>
            <a:pathLst>
              <a:path w="272" h="272" fill="none" extrusionOk="0">
                <a:moveTo>
                  <a:pt x="127" y="19"/>
                </a:moveTo>
                <a:lnTo>
                  <a:pt x="127" y="19"/>
                </a:lnTo>
                <a:lnTo>
                  <a:pt x="217" y="1"/>
                </a:lnTo>
                <a:lnTo>
                  <a:pt x="217" y="1"/>
                </a:lnTo>
                <a:lnTo>
                  <a:pt x="235" y="91"/>
                </a:lnTo>
                <a:lnTo>
                  <a:pt x="272" y="163"/>
                </a:lnTo>
                <a:lnTo>
                  <a:pt x="272" y="163"/>
                </a:lnTo>
                <a:lnTo>
                  <a:pt x="181" y="199"/>
                </a:lnTo>
                <a:lnTo>
                  <a:pt x="127" y="272"/>
                </a:lnTo>
                <a:lnTo>
                  <a:pt x="127" y="272"/>
                </a:lnTo>
                <a:lnTo>
                  <a:pt x="73" y="199"/>
                </a:lnTo>
                <a:lnTo>
                  <a:pt x="1" y="163"/>
                </a:lnTo>
                <a:lnTo>
                  <a:pt x="1" y="163"/>
                </a:lnTo>
                <a:lnTo>
                  <a:pt x="37" y="91"/>
                </a:lnTo>
                <a:lnTo>
                  <a:pt x="37" y="19"/>
                </a:lnTo>
                <a:lnTo>
                  <a:pt x="37" y="1"/>
                </a:lnTo>
                <a:lnTo>
                  <a:pt x="37" y="1"/>
                </a:lnTo>
                <a:lnTo>
                  <a:pt x="127" y="19"/>
                </a:lnTo>
                <a:lnTo>
                  <a:pt x="127" y="19"/>
                </a:lnTo>
                <a:lnTo>
                  <a:pt x="12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8" name="Google Shape;3578;p29"/>
          <p:cNvGrpSpPr/>
          <p:nvPr/>
        </p:nvGrpSpPr>
        <p:grpSpPr>
          <a:xfrm flipH="1">
            <a:off x="6850786" y="1724600"/>
            <a:ext cx="460202" cy="1176125"/>
            <a:chOff x="5496850" y="1970795"/>
            <a:chExt cx="506050" cy="1293155"/>
          </a:xfrm>
        </p:grpSpPr>
        <p:sp>
          <p:nvSpPr>
            <p:cNvPr id="3579" name="Google Shape;3579;p29"/>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9"/>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9"/>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9"/>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9"/>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9"/>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9"/>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9"/>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29"/>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29"/>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29"/>
          <p:cNvSpPr/>
          <p:nvPr/>
        </p:nvSpPr>
        <p:spPr>
          <a:xfrm flipH="1">
            <a:off x="5511055" y="1751827"/>
            <a:ext cx="979955" cy="979955"/>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9"/>
          <p:cNvSpPr/>
          <p:nvPr/>
        </p:nvSpPr>
        <p:spPr>
          <a:xfrm flipH="1">
            <a:off x="-3"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9"/>
          <p:cNvSpPr/>
          <p:nvPr/>
        </p:nvSpPr>
        <p:spPr>
          <a:xfrm>
            <a:off x="4372570" y="3580300"/>
            <a:ext cx="4771385" cy="1590150"/>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2" name="Google Shape;3592;p29"/>
          <p:cNvGrpSpPr/>
          <p:nvPr/>
        </p:nvGrpSpPr>
        <p:grpSpPr>
          <a:xfrm>
            <a:off x="5968137" y="3365410"/>
            <a:ext cx="1084151" cy="941973"/>
            <a:chOff x="5509075" y="1122300"/>
            <a:chExt cx="857850" cy="745350"/>
          </a:xfrm>
        </p:grpSpPr>
        <p:sp>
          <p:nvSpPr>
            <p:cNvPr id="3593" name="Google Shape;3593;p29"/>
            <p:cNvSpPr/>
            <p:nvPr/>
          </p:nvSpPr>
          <p:spPr>
            <a:xfrm>
              <a:off x="6148425" y="1649150"/>
              <a:ext cx="218500" cy="218500"/>
            </a:xfrm>
            <a:custGeom>
              <a:avLst/>
              <a:gdLst/>
              <a:ahLst/>
              <a:cxnLst/>
              <a:rect l="l" t="t" r="r" b="b"/>
              <a:pathLst>
                <a:path w="8740" h="8740" extrusionOk="0">
                  <a:moveTo>
                    <a:pt x="405" y="5001"/>
                  </a:moveTo>
                  <a:cubicBezTo>
                    <a:pt x="858" y="2762"/>
                    <a:pt x="2441" y="214"/>
                    <a:pt x="5049" y="0"/>
                  </a:cubicBezTo>
                  <a:cubicBezTo>
                    <a:pt x="5192" y="465"/>
                    <a:pt x="5168" y="941"/>
                    <a:pt x="5168" y="941"/>
                  </a:cubicBezTo>
                  <a:cubicBezTo>
                    <a:pt x="6037" y="345"/>
                    <a:pt x="8585" y="572"/>
                    <a:pt x="8585" y="572"/>
                  </a:cubicBezTo>
                  <a:cubicBezTo>
                    <a:pt x="8740" y="2548"/>
                    <a:pt x="7025" y="5501"/>
                    <a:pt x="4894" y="6465"/>
                  </a:cubicBezTo>
                  <a:cubicBezTo>
                    <a:pt x="5561" y="6608"/>
                    <a:pt x="5728" y="7287"/>
                    <a:pt x="5728" y="7287"/>
                  </a:cubicBezTo>
                  <a:cubicBezTo>
                    <a:pt x="4716" y="7823"/>
                    <a:pt x="2965" y="8739"/>
                    <a:pt x="60" y="7739"/>
                  </a:cubicBezTo>
                  <a:cubicBezTo>
                    <a:pt x="60" y="7763"/>
                    <a:pt x="1" y="6668"/>
                    <a:pt x="405" y="5001"/>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9"/>
            <p:cNvSpPr/>
            <p:nvPr/>
          </p:nvSpPr>
          <p:spPr>
            <a:xfrm>
              <a:off x="5675450" y="1122300"/>
              <a:ext cx="245900" cy="307200"/>
            </a:xfrm>
            <a:custGeom>
              <a:avLst/>
              <a:gdLst/>
              <a:ahLst/>
              <a:cxnLst/>
              <a:rect l="l" t="t" r="r" b="b"/>
              <a:pathLst>
                <a:path w="9836" h="12288" extrusionOk="0">
                  <a:moveTo>
                    <a:pt x="1" y="11525"/>
                  </a:moveTo>
                  <a:cubicBezTo>
                    <a:pt x="132" y="8073"/>
                    <a:pt x="1203" y="2965"/>
                    <a:pt x="8585" y="0"/>
                  </a:cubicBezTo>
                  <a:cubicBezTo>
                    <a:pt x="9835" y="3620"/>
                    <a:pt x="7371" y="9989"/>
                    <a:pt x="405" y="12287"/>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9"/>
            <p:cNvSpPr/>
            <p:nvPr/>
          </p:nvSpPr>
          <p:spPr>
            <a:xfrm>
              <a:off x="5509075" y="1368450"/>
              <a:ext cx="743850" cy="497400"/>
            </a:xfrm>
            <a:custGeom>
              <a:avLst/>
              <a:gdLst/>
              <a:ahLst/>
              <a:cxnLst/>
              <a:rect l="l" t="t" r="r" b="b"/>
              <a:pathLst>
                <a:path w="29754" h="19896" extrusionOk="0">
                  <a:moveTo>
                    <a:pt x="23908" y="4180"/>
                  </a:moveTo>
                  <a:cubicBezTo>
                    <a:pt x="20122" y="2322"/>
                    <a:pt x="15752" y="3775"/>
                    <a:pt x="14192" y="4442"/>
                  </a:cubicBezTo>
                  <a:cubicBezTo>
                    <a:pt x="12978" y="4966"/>
                    <a:pt x="12204" y="4894"/>
                    <a:pt x="12013" y="4049"/>
                  </a:cubicBezTo>
                  <a:cubicBezTo>
                    <a:pt x="11894" y="3572"/>
                    <a:pt x="11763" y="3120"/>
                    <a:pt x="11525" y="2632"/>
                  </a:cubicBezTo>
                  <a:cubicBezTo>
                    <a:pt x="10739" y="989"/>
                    <a:pt x="9013" y="132"/>
                    <a:pt x="7299" y="72"/>
                  </a:cubicBezTo>
                  <a:cubicBezTo>
                    <a:pt x="5465" y="1"/>
                    <a:pt x="3191" y="846"/>
                    <a:pt x="2381" y="2560"/>
                  </a:cubicBezTo>
                  <a:cubicBezTo>
                    <a:pt x="1584" y="4263"/>
                    <a:pt x="1595" y="4906"/>
                    <a:pt x="798" y="5180"/>
                  </a:cubicBezTo>
                  <a:cubicBezTo>
                    <a:pt x="0" y="5442"/>
                    <a:pt x="119" y="6204"/>
                    <a:pt x="238" y="6811"/>
                  </a:cubicBezTo>
                  <a:cubicBezTo>
                    <a:pt x="357" y="7406"/>
                    <a:pt x="738" y="10157"/>
                    <a:pt x="4310" y="10776"/>
                  </a:cubicBezTo>
                  <a:cubicBezTo>
                    <a:pt x="5286" y="10907"/>
                    <a:pt x="7382" y="12276"/>
                    <a:pt x="8442" y="14538"/>
                  </a:cubicBezTo>
                  <a:cubicBezTo>
                    <a:pt x="9501" y="16800"/>
                    <a:pt x="12621" y="19384"/>
                    <a:pt x="17657" y="19384"/>
                  </a:cubicBezTo>
                  <a:cubicBezTo>
                    <a:pt x="20681" y="19384"/>
                    <a:pt x="24515" y="19896"/>
                    <a:pt x="25944" y="18943"/>
                  </a:cubicBezTo>
                  <a:cubicBezTo>
                    <a:pt x="26896" y="18312"/>
                    <a:pt x="27563" y="16788"/>
                    <a:pt x="28099" y="15669"/>
                  </a:cubicBezTo>
                  <a:cubicBezTo>
                    <a:pt x="29754" y="12288"/>
                    <a:pt x="28658" y="6501"/>
                    <a:pt x="23908" y="4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9"/>
            <p:cNvSpPr/>
            <p:nvPr/>
          </p:nvSpPr>
          <p:spPr>
            <a:xfrm>
              <a:off x="5837375" y="1515200"/>
              <a:ext cx="368225" cy="343525"/>
            </a:xfrm>
            <a:custGeom>
              <a:avLst/>
              <a:gdLst/>
              <a:ahLst/>
              <a:cxnLst/>
              <a:rect l="l" t="t" r="r" b="b"/>
              <a:pathLst>
                <a:path w="14729" h="13741" extrusionOk="0">
                  <a:moveTo>
                    <a:pt x="6668" y="167"/>
                  </a:moveTo>
                  <a:cubicBezTo>
                    <a:pt x="4906" y="215"/>
                    <a:pt x="1739" y="1429"/>
                    <a:pt x="1251" y="5513"/>
                  </a:cubicBezTo>
                  <a:cubicBezTo>
                    <a:pt x="763" y="9609"/>
                    <a:pt x="2680" y="11061"/>
                    <a:pt x="2680" y="11061"/>
                  </a:cubicBezTo>
                  <a:cubicBezTo>
                    <a:pt x="2680" y="11061"/>
                    <a:pt x="1036" y="11097"/>
                    <a:pt x="525" y="12240"/>
                  </a:cubicBezTo>
                  <a:cubicBezTo>
                    <a:pt x="1" y="13383"/>
                    <a:pt x="298" y="13740"/>
                    <a:pt x="298" y="13740"/>
                  </a:cubicBezTo>
                  <a:lnTo>
                    <a:pt x="11919" y="13740"/>
                  </a:lnTo>
                  <a:cubicBezTo>
                    <a:pt x="11919" y="13740"/>
                    <a:pt x="13871" y="13073"/>
                    <a:pt x="14300" y="9454"/>
                  </a:cubicBezTo>
                  <a:cubicBezTo>
                    <a:pt x="14729" y="5823"/>
                    <a:pt x="12990" y="0"/>
                    <a:pt x="666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9"/>
            <p:cNvSpPr/>
            <p:nvPr/>
          </p:nvSpPr>
          <p:spPr>
            <a:xfrm>
              <a:off x="5727250" y="1178250"/>
              <a:ext cx="282500" cy="256300"/>
            </a:xfrm>
            <a:custGeom>
              <a:avLst/>
              <a:gdLst/>
              <a:ahLst/>
              <a:cxnLst/>
              <a:rect l="l" t="t" r="r" b="b"/>
              <a:pathLst>
                <a:path w="11300" h="10252" extrusionOk="0">
                  <a:moveTo>
                    <a:pt x="0" y="9430"/>
                  </a:moveTo>
                  <a:cubicBezTo>
                    <a:pt x="858" y="6097"/>
                    <a:pt x="2989" y="1322"/>
                    <a:pt x="10847" y="1"/>
                  </a:cubicBezTo>
                  <a:cubicBezTo>
                    <a:pt x="11299" y="3799"/>
                    <a:pt x="7525" y="9490"/>
                    <a:pt x="238" y="102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9"/>
            <p:cNvSpPr/>
            <p:nvPr/>
          </p:nvSpPr>
          <p:spPr>
            <a:xfrm>
              <a:off x="5791550" y="1275575"/>
              <a:ext cx="144375" cy="113450"/>
            </a:xfrm>
            <a:custGeom>
              <a:avLst/>
              <a:gdLst/>
              <a:ahLst/>
              <a:cxnLst/>
              <a:rect l="l" t="t" r="r" b="b"/>
              <a:pathLst>
                <a:path w="5775" h="4538" extrusionOk="0">
                  <a:moveTo>
                    <a:pt x="167" y="4001"/>
                  </a:moveTo>
                  <a:cubicBezTo>
                    <a:pt x="750" y="2585"/>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9"/>
            <p:cNvSpPr/>
            <p:nvPr/>
          </p:nvSpPr>
          <p:spPr>
            <a:xfrm>
              <a:off x="5581700" y="1466075"/>
              <a:ext cx="29775" cy="34300"/>
            </a:xfrm>
            <a:custGeom>
              <a:avLst/>
              <a:gdLst/>
              <a:ahLst/>
              <a:cxnLst/>
              <a:rect l="l" t="t" r="r" b="b"/>
              <a:pathLst>
                <a:path w="1191" h="1372" extrusionOk="0">
                  <a:moveTo>
                    <a:pt x="572" y="1"/>
                  </a:moveTo>
                  <a:cubicBezTo>
                    <a:pt x="250" y="1"/>
                    <a:pt x="0" y="334"/>
                    <a:pt x="12" y="703"/>
                  </a:cubicBezTo>
                  <a:cubicBezTo>
                    <a:pt x="24" y="1081"/>
                    <a:pt x="278" y="1371"/>
                    <a:pt x="583" y="1371"/>
                  </a:cubicBezTo>
                  <a:cubicBezTo>
                    <a:pt x="595" y="1371"/>
                    <a:pt x="607" y="1371"/>
                    <a:pt x="619" y="1370"/>
                  </a:cubicBezTo>
                  <a:cubicBezTo>
                    <a:pt x="941" y="1370"/>
                    <a:pt x="1191" y="1049"/>
                    <a:pt x="1179" y="680"/>
                  </a:cubicBezTo>
                  <a:cubicBezTo>
                    <a:pt x="1167" y="287"/>
                    <a:pt x="893" y="1"/>
                    <a:pt x="572" y="1"/>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9"/>
            <p:cNvSpPr/>
            <p:nvPr/>
          </p:nvSpPr>
          <p:spPr>
            <a:xfrm>
              <a:off x="5648075" y="1661050"/>
              <a:ext cx="199450" cy="197675"/>
            </a:xfrm>
            <a:custGeom>
              <a:avLst/>
              <a:gdLst/>
              <a:ahLst/>
              <a:cxnLst/>
              <a:rect l="l" t="t" r="r" b="b"/>
              <a:pathLst>
                <a:path w="7978" h="7907" extrusionOk="0">
                  <a:moveTo>
                    <a:pt x="1881" y="465"/>
                  </a:moveTo>
                  <a:cubicBezTo>
                    <a:pt x="2036" y="1751"/>
                    <a:pt x="3013" y="4989"/>
                    <a:pt x="2929" y="5227"/>
                  </a:cubicBezTo>
                  <a:cubicBezTo>
                    <a:pt x="2834" y="5465"/>
                    <a:pt x="2405" y="5870"/>
                    <a:pt x="2155" y="6049"/>
                  </a:cubicBezTo>
                  <a:cubicBezTo>
                    <a:pt x="1881" y="6227"/>
                    <a:pt x="977" y="6108"/>
                    <a:pt x="488" y="6716"/>
                  </a:cubicBezTo>
                  <a:cubicBezTo>
                    <a:pt x="0" y="7323"/>
                    <a:pt x="369" y="7906"/>
                    <a:pt x="369" y="7906"/>
                  </a:cubicBezTo>
                  <a:lnTo>
                    <a:pt x="3179" y="7906"/>
                  </a:lnTo>
                  <a:cubicBezTo>
                    <a:pt x="3548" y="7906"/>
                    <a:pt x="4370" y="7263"/>
                    <a:pt x="5120" y="7120"/>
                  </a:cubicBezTo>
                  <a:cubicBezTo>
                    <a:pt x="5858" y="6966"/>
                    <a:pt x="6287" y="6668"/>
                    <a:pt x="6573" y="6406"/>
                  </a:cubicBezTo>
                  <a:cubicBezTo>
                    <a:pt x="6858" y="6132"/>
                    <a:pt x="7977" y="5037"/>
                    <a:pt x="7751" y="2906"/>
                  </a:cubicBezTo>
                  <a:cubicBezTo>
                    <a:pt x="7525" y="774"/>
                    <a:pt x="6465" y="0"/>
                    <a:pt x="6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29"/>
          <p:cNvSpPr/>
          <p:nvPr/>
        </p:nvSpPr>
        <p:spPr>
          <a:xfrm flipH="1">
            <a:off x="6235034" y="3544227"/>
            <a:ext cx="2908879" cy="159014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2" name="Google Shape;3602;p29"/>
          <p:cNvGrpSpPr/>
          <p:nvPr/>
        </p:nvGrpSpPr>
        <p:grpSpPr>
          <a:xfrm>
            <a:off x="6430337" y="1070021"/>
            <a:ext cx="2713579" cy="1623061"/>
            <a:chOff x="3731285" y="2446481"/>
            <a:chExt cx="1216415" cy="727569"/>
          </a:xfrm>
        </p:grpSpPr>
        <p:grpSp>
          <p:nvGrpSpPr>
            <p:cNvPr id="3603" name="Google Shape;3603;p29"/>
            <p:cNvGrpSpPr/>
            <p:nvPr/>
          </p:nvGrpSpPr>
          <p:grpSpPr>
            <a:xfrm>
              <a:off x="3773125" y="2504900"/>
              <a:ext cx="1174575" cy="669150"/>
              <a:chOff x="3773125" y="2504900"/>
              <a:chExt cx="1174575" cy="669150"/>
            </a:xfrm>
          </p:grpSpPr>
          <p:sp>
            <p:nvSpPr>
              <p:cNvPr id="3604" name="Google Shape;3604;p2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2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7" name="Google Shape;3617;p29"/>
          <p:cNvSpPr/>
          <p:nvPr/>
        </p:nvSpPr>
        <p:spPr>
          <a:xfrm flipH="1">
            <a:off x="8495994" y="5620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9"/>
          <p:cNvSpPr/>
          <p:nvPr/>
        </p:nvSpPr>
        <p:spPr>
          <a:xfrm flipH="1">
            <a:off x="7009832" y="-1224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9"/>
          <p:cNvSpPr/>
          <p:nvPr/>
        </p:nvSpPr>
        <p:spPr>
          <a:xfrm flipH="1">
            <a:off x="-230341" y="2895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9"/>
          <p:cNvSpPr/>
          <p:nvPr/>
        </p:nvSpPr>
        <p:spPr>
          <a:xfrm rot="10800000" flipH="1">
            <a:off x="5218863" y="1923878"/>
            <a:ext cx="749270" cy="225221"/>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9"/>
          <p:cNvSpPr/>
          <p:nvPr/>
        </p:nvSpPr>
        <p:spPr>
          <a:xfrm flipH="1">
            <a:off x="6257469" y="24505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9"/>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2">
  <p:cSld name="TITLE_AND_TWO_COLUMNS_1_2">
    <p:spTree>
      <p:nvGrpSpPr>
        <p:cNvPr id="1" name="Shape 3623"/>
        <p:cNvGrpSpPr/>
        <p:nvPr/>
      </p:nvGrpSpPr>
      <p:grpSpPr>
        <a:xfrm>
          <a:off x="0" y="0"/>
          <a:ext cx="0" cy="0"/>
          <a:chOff x="0" y="0"/>
          <a:chExt cx="0" cy="0"/>
        </a:xfrm>
      </p:grpSpPr>
      <p:grpSp>
        <p:nvGrpSpPr>
          <p:cNvPr id="3624" name="Google Shape;3624;p30"/>
          <p:cNvGrpSpPr/>
          <p:nvPr/>
        </p:nvGrpSpPr>
        <p:grpSpPr>
          <a:xfrm>
            <a:off x="6900467" y="1251203"/>
            <a:ext cx="2243556" cy="1342001"/>
            <a:chOff x="3731285" y="2446481"/>
            <a:chExt cx="1216415" cy="727569"/>
          </a:xfrm>
        </p:grpSpPr>
        <p:grpSp>
          <p:nvGrpSpPr>
            <p:cNvPr id="3625" name="Google Shape;3625;p30"/>
            <p:cNvGrpSpPr/>
            <p:nvPr/>
          </p:nvGrpSpPr>
          <p:grpSpPr>
            <a:xfrm>
              <a:off x="3773125" y="2504900"/>
              <a:ext cx="1174575" cy="669150"/>
              <a:chOff x="3773125" y="2504900"/>
              <a:chExt cx="1174575" cy="669150"/>
            </a:xfrm>
          </p:grpSpPr>
          <p:sp>
            <p:nvSpPr>
              <p:cNvPr id="3626" name="Google Shape;3626;p3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2" name="Google Shape;3632;p3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30"/>
          <p:cNvGrpSpPr/>
          <p:nvPr/>
        </p:nvGrpSpPr>
        <p:grpSpPr>
          <a:xfrm flipH="1">
            <a:off x="-64932" y="2593195"/>
            <a:ext cx="1977039" cy="1182518"/>
            <a:chOff x="3731285" y="2446481"/>
            <a:chExt cx="1216415" cy="727569"/>
          </a:xfrm>
        </p:grpSpPr>
        <p:grpSp>
          <p:nvGrpSpPr>
            <p:cNvPr id="3640" name="Google Shape;3640;p30"/>
            <p:cNvGrpSpPr/>
            <p:nvPr/>
          </p:nvGrpSpPr>
          <p:grpSpPr>
            <a:xfrm>
              <a:off x="3773125" y="2504900"/>
              <a:ext cx="1174575" cy="669150"/>
              <a:chOff x="3773125" y="2504900"/>
              <a:chExt cx="1174575" cy="669150"/>
            </a:xfrm>
          </p:grpSpPr>
          <p:sp>
            <p:nvSpPr>
              <p:cNvPr id="3641" name="Google Shape;3641;p3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3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4" name="Google Shape;3654;p30"/>
          <p:cNvSpPr/>
          <p:nvPr/>
        </p:nvSpPr>
        <p:spPr>
          <a:xfrm>
            <a:off x="5775923" y="4047988"/>
            <a:ext cx="3368054" cy="1122450"/>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0"/>
          <p:cNvSpPr/>
          <p:nvPr/>
        </p:nvSpPr>
        <p:spPr>
          <a:xfrm flipH="1">
            <a:off x="7090619" y="4022525"/>
            <a:ext cx="2053350" cy="1122467"/>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0"/>
          <p:cNvSpPr/>
          <p:nvPr/>
        </p:nvSpPr>
        <p:spPr>
          <a:xfrm>
            <a:off x="-934062" y="-1263775"/>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0"/>
          <p:cNvSpPr/>
          <p:nvPr/>
        </p:nvSpPr>
        <p:spPr>
          <a:xfrm>
            <a:off x="195901" y="19927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0"/>
          <p:cNvSpPr/>
          <p:nvPr/>
        </p:nvSpPr>
        <p:spPr>
          <a:xfrm>
            <a:off x="432750" y="289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0"/>
          <p:cNvSpPr/>
          <p:nvPr/>
        </p:nvSpPr>
        <p:spPr>
          <a:xfrm rot="10800000">
            <a:off x="8177277" y="3119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0"/>
          <p:cNvSpPr/>
          <p:nvPr/>
        </p:nvSpPr>
        <p:spPr>
          <a:xfrm>
            <a:off x="7243626" y="2896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1" name="Google Shape;3661;p30"/>
          <p:cNvGrpSpPr/>
          <p:nvPr/>
        </p:nvGrpSpPr>
        <p:grpSpPr>
          <a:xfrm rot="1886633">
            <a:off x="5332336" y="4211510"/>
            <a:ext cx="506096" cy="482053"/>
            <a:chOff x="6141575" y="2318875"/>
            <a:chExt cx="720950" cy="686700"/>
          </a:xfrm>
        </p:grpSpPr>
        <p:sp>
          <p:nvSpPr>
            <p:cNvPr id="3662" name="Google Shape;3662;p3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30"/>
            <p:cNvGrpSpPr/>
            <p:nvPr/>
          </p:nvGrpSpPr>
          <p:grpSpPr>
            <a:xfrm>
              <a:off x="6385650" y="2571275"/>
              <a:ext cx="232800" cy="232800"/>
              <a:chOff x="6385650" y="2571275"/>
              <a:chExt cx="232800" cy="232800"/>
            </a:xfrm>
          </p:grpSpPr>
          <p:sp>
            <p:nvSpPr>
              <p:cNvPr id="3674" name="Google Shape;3674;p3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5" name="Google Shape;3695;p30"/>
          <p:cNvSpPr txBox="1">
            <a:spLocks noGrp="1"/>
          </p:cNvSpPr>
          <p:nvPr>
            <p:ph type="subTitle" idx="1"/>
          </p:nvPr>
        </p:nvSpPr>
        <p:spPr>
          <a:xfrm>
            <a:off x="1568175" y="1121300"/>
            <a:ext cx="2362200" cy="356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696" name="Google Shape;3696;p30"/>
          <p:cNvSpPr txBox="1">
            <a:spLocks noGrp="1"/>
          </p:cNvSpPr>
          <p:nvPr>
            <p:ph type="subTitle" idx="2"/>
          </p:nvPr>
        </p:nvSpPr>
        <p:spPr>
          <a:xfrm>
            <a:off x="5213625" y="2229764"/>
            <a:ext cx="2362200" cy="356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697" name="Google Shape;3697;p30"/>
          <p:cNvSpPr txBox="1">
            <a:spLocks noGrp="1"/>
          </p:cNvSpPr>
          <p:nvPr>
            <p:ph type="subTitle" idx="3"/>
          </p:nvPr>
        </p:nvSpPr>
        <p:spPr>
          <a:xfrm>
            <a:off x="1568175" y="1349150"/>
            <a:ext cx="2362200" cy="9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698" name="Google Shape;3698;p30"/>
          <p:cNvSpPr txBox="1">
            <a:spLocks noGrp="1"/>
          </p:cNvSpPr>
          <p:nvPr>
            <p:ph type="subTitle" idx="4"/>
          </p:nvPr>
        </p:nvSpPr>
        <p:spPr>
          <a:xfrm>
            <a:off x="5213625" y="2462138"/>
            <a:ext cx="2362200" cy="942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699" name="Google Shape;3699;p30"/>
          <p:cNvSpPr txBox="1">
            <a:spLocks noGrp="1"/>
          </p:cNvSpPr>
          <p:nvPr>
            <p:ph type="subTitle" idx="5"/>
          </p:nvPr>
        </p:nvSpPr>
        <p:spPr>
          <a:xfrm>
            <a:off x="1568175" y="3347175"/>
            <a:ext cx="2362200" cy="356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700" name="Google Shape;3700;p30"/>
          <p:cNvSpPr txBox="1">
            <a:spLocks noGrp="1"/>
          </p:cNvSpPr>
          <p:nvPr>
            <p:ph type="subTitle" idx="6"/>
          </p:nvPr>
        </p:nvSpPr>
        <p:spPr>
          <a:xfrm>
            <a:off x="1568175" y="3575125"/>
            <a:ext cx="2362200" cy="9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701" name="Google Shape;3701;p30"/>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3886"/>
        <p:cNvGrpSpPr/>
        <p:nvPr/>
      </p:nvGrpSpPr>
      <p:grpSpPr>
        <a:xfrm>
          <a:off x="0" y="0"/>
          <a:ext cx="0" cy="0"/>
          <a:chOff x="0" y="0"/>
          <a:chExt cx="0" cy="0"/>
        </a:xfrm>
      </p:grpSpPr>
      <p:sp>
        <p:nvSpPr>
          <p:cNvPr id="3887" name="Google Shape;3887;p32"/>
          <p:cNvSpPr txBox="1">
            <a:spLocks noGrp="1"/>
          </p:cNvSpPr>
          <p:nvPr>
            <p:ph type="subTitle" idx="1"/>
          </p:nvPr>
        </p:nvSpPr>
        <p:spPr>
          <a:xfrm>
            <a:off x="2094200" y="1415675"/>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88" name="Google Shape;3888;p32"/>
          <p:cNvSpPr txBox="1">
            <a:spLocks noGrp="1"/>
          </p:cNvSpPr>
          <p:nvPr>
            <p:ph type="subTitle" idx="2"/>
          </p:nvPr>
        </p:nvSpPr>
        <p:spPr>
          <a:xfrm>
            <a:off x="2094200" y="1654375"/>
            <a:ext cx="21897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89" name="Google Shape;3889;p32"/>
          <p:cNvSpPr txBox="1">
            <a:spLocks noGrp="1"/>
          </p:cNvSpPr>
          <p:nvPr>
            <p:ph type="subTitle" idx="3"/>
          </p:nvPr>
        </p:nvSpPr>
        <p:spPr>
          <a:xfrm>
            <a:off x="5738150" y="1415675"/>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0" name="Google Shape;3890;p32"/>
          <p:cNvSpPr txBox="1">
            <a:spLocks noGrp="1"/>
          </p:cNvSpPr>
          <p:nvPr>
            <p:ph type="subTitle" idx="4"/>
          </p:nvPr>
        </p:nvSpPr>
        <p:spPr>
          <a:xfrm>
            <a:off x="5738150" y="1654384"/>
            <a:ext cx="21897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91" name="Google Shape;3891;p32"/>
          <p:cNvSpPr txBox="1">
            <a:spLocks noGrp="1"/>
          </p:cNvSpPr>
          <p:nvPr>
            <p:ph type="subTitle" idx="5"/>
          </p:nvPr>
        </p:nvSpPr>
        <p:spPr>
          <a:xfrm>
            <a:off x="2094200" y="3067728"/>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2" name="Google Shape;3892;p32"/>
          <p:cNvSpPr txBox="1">
            <a:spLocks noGrp="1"/>
          </p:cNvSpPr>
          <p:nvPr>
            <p:ph type="subTitle" idx="6"/>
          </p:nvPr>
        </p:nvSpPr>
        <p:spPr>
          <a:xfrm>
            <a:off x="2094200" y="3303975"/>
            <a:ext cx="2189700" cy="5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93" name="Google Shape;3893;p32"/>
          <p:cNvSpPr txBox="1">
            <a:spLocks noGrp="1"/>
          </p:cNvSpPr>
          <p:nvPr>
            <p:ph type="subTitle" idx="7"/>
          </p:nvPr>
        </p:nvSpPr>
        <p:spPr>
          <a:xfrm>
            <a:off x="5738151" y="3067728"/>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4" name="Google Shape;3894;p32"/>
          <p:cNvSpPr txBox="1">
            <a:spLocks noGrp="1"/>
          </p:cNvSpPr>
          <p:nvPr>
            <p:ph type="subTitle" idx="8"/>
          </p:nvPr>
        </p:nvSpPr>
        <p:spPr>
          <a:xfrm>
            <a:off x="5738150" y="3303975"/>
            <a:ext cx="2189700" cy="5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3895" name="Google Shape;3895;p32"/>
          <p:cNvGrpSpPr/>
          <p:nvPr/>
        </p:nvGrpSpPr>
        <p:grpSpPr>
          <a:xfrm>
            <a:off x="251362" y="-52"/>
            <a:ext cx="685799" cy="1326368"/>
            <a:chOff x="5496850" y="2285225"/>
            <a:chExt cx="506050" cy="978725"/>
          </a:xfrm>
        </p:grpSpPr>
        <p:sp>
          <p:nvSpPr>
            <p:cNvPr id="3896" name="Google Shape;3896;p32"/>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2"/>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2"/>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2"/>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2"/>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2"/>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2"/>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2"/>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2"/>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2"/>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32"/>
          <p:cNvGrpSpPr/>
          <p:nvPr/>
        </p:nvGrpSpPr>
        <p:grpSpPr>
          <a:xfrm>
            <a:off x="8120402" y="-81"/>
            <a:ext cx="907398" cy="2318627"/>
            <a:chOff x="5496850" y="1970795"/>
            <a:chExt cx="506050" cy="1293155"/>
          </a:xfrm>
        </p:grpSpPr>
        <p:sp>
          <p:nvSpPr>
            <p:cNvPr id="3907" name="Google Shape;3907;p32"/>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2"/>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2"/>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2"/>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2"/>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2"/>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2"/>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2"/>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2"/>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2"/>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7" name="Google Shape;3917;p32"/>
          <p:cNvSpPr/>
          <p:nvPr/>
        </p:nvSpPr>
        <p:spPr>
          <a:xfrm>
            <a:off x="8603926" y="36246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2"/>
          <p:cNvSpPr/>
          <p:nvPr/>
        </p:nvSpPr>
        <p:spPr>
          <a:xfrm>
            <a:off x="4004263" y="43724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2"/>
          <p:cNvSpPr/>
          <p:nvPr/>
        </p:nvSpPr>
        <p:spPr>
          <a:xfrm>
            <a:off x="-563085" y="2343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2"/>
          <p:cNvSpPr/>
          <p:nvPr/>
        </p:nvSpPr>
        <p:spPr>
          <a:xfrm>
            <a:off x="1462076" y="4713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1" name="Google Shape;3921;p32"/>
          <p:cNvGrpSpPr/>
          <p:nvPr/>
        </p:nvGrpSpPr>
        <p:grpSpPr>
          <a:xfrm rot="1289534">
            <a:off x="145543" y="3584891"/>
            <a:ext cx="506116" cy="482072"/>
            <a:chOff x="6141575" y="2318875"/>
            <a:chExt cx="720950" cy="686700"/>
          </a:xfrm>
        </p:grpSpPr>
        <p:sp>
          <p:nvSpPr>
            <p:cNvPr id="3922" name="Google Shape;3922;p32"/>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2"/>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2"/>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2"/>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2"/>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2"/>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2"/>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2"/>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2"/>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2"/>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2"/>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3" name="Google Shape;3933;p32"/>
            <p:cNvGrpSpPr/>
            <p:nvPr/>
          </p:nvGrpSpPr>
          <p:grpSpPr>
            <a:xfrm>
              <a:off x="6385650" y="2571275"/>
              <a:ext cx="232800" cy="232800"/>
              <a:chOff x="6385650" y="2571275"/>
              <a:chExt cx="232800" cy="232800"/>
            </a:xfrm>
          </p:grpSpPr>
          <p:sp>
            <p:nvSpPr>
              <p:cNvPr id="3934" name="Google Shape;3934;p32"/>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2"/>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2"/>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2"/>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2"/>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2"/>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2"/>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2"/>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2"/>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2"/>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2"/>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2"/>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2"/>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2"/>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2"/>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2"/>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2"/>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2"/>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2"/>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2"/>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2"/>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5" name="Google Shape;3955;p32"/>
          <p:cNvGrpSpPr/>
          <p:nvPr/>
        </p:nvGrpSpPr>
        <p:grpSpPr>
          <a:xfrm rot="-1379515">
            <a:off x="8285767" y="4371624"/>
            <a:ext cx="359551" cy="342470"/>
            <a:chOff x="6141575" y="2318875"/>
            <a:chExt cx="720950" cy="686700"/>
          </a:xfrm>
        </p:grpSpPr>
        <p:sp>
          <p:nvSpPr>
            <p:cNvPr id="3956" name="Google Shape;3956;p32"/>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2"/>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2"/>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2"/>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2"/>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2"/>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2"/>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2"/>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2"/>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2"/>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2"/>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7" name="Google Shape;3967;p32"/>
            <p:cNvGrpSpPr/>
            <p:nvPr/>
          </p:nvGrpSpPr>
          <p:grpSpPr>
            <a:xfrm>
              <a:off x="6385650" y="2571275"/>
              <a:ext cx="232800" cy="232800"/>
              <a:chOff x="6385650" y="2571275"/>
              <a:chExt cx="232800" cy="232800"/>
            </a:xfrm>
          </p:grpSpPr>
          <p:sp>
            <p:nvSpPr>
              <p:cNvPr id="3968" name="Google Shape;3968;p32"/>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2"/>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2"/>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2"/>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2"/>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2"/>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2"/>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2"/>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2"/>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2"/>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2"/>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2"/>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2"/>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2"/>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2"/>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2"/>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2"/>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2"/>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2"/>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2"/>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2"/>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89" name="Google Shape;3989;p32"/>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ive columns">
  <p:cSld name="CUSTOM_3_2">
    <p:spTree>
      <p:nvGrpSpPr>
        <p:cNvPr id="1" name="Shape 3990"/>
        <p:cNvGrpSpPr/>
        <p:nvPr/>
      </p:nvGrpSpPr>
      <p:grpSpPr>
        <a:xfrm>
          <a:off x="0" y="0"/>
          <a:ext cx="0" cy="0"/>
          <a:chOff x="0" y="0"/>
          <a:chExt cx="0" cy="0"/>
        </a:xfrm>
      </p:grpSpPr>
      <p:sp>
        <p:nvSpPr>
          <p:cNvPr id="3991" name="Google Shape;3991;p33"/>
          <p:cNvSpPr txBox="1">
            <a:spLocks noGrp="1"/>
          </p:cNvSpPr>
          <p:nvPr>
            <p:ph type="subTitle" idx="1"/>
          </p:nvPr>
        </p:nvSpPr>
        <p:spPr>
          <a:xfrm>
            <a:off x="1098913" y="190217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2" name="Google Shape;3992;p33"/>
          <p:cNvSpPr txBox="1">
            <a:spLocks noGrp="1"/>
          </p:cNvSpPr>
          <p:nvPr>
            <p:ph type="subTitle" idx="2"/>
          </p:nvPr>
        </p:nvSpPr>
        <p:spPr>
          <a:xfrm>
            <a:off x="1098900"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3" name="Google Shape;3993;p33"/>
          <p:cNvSpPr txBox="1">
            <a:spLocks noGrp="1"/>
          </p:cNvSpPr>
          <p:nvPr>
            <p:ph type="subTitle" idx="3"/>
          </p:nvPr>
        </p:nvSpPr>
        <p:spPr>
          <a:xfrm>
            <a:off x="3674438" y="1902200"/>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4" name="Google Shape;3994;p33"/>
          <p:cNvSpPr txBox="1">
            <a:spLocks noGrp="1"/>
          </p:cNvSpPr>
          <p:nvPr>
            <p:ph type="subTitle" idx="4"/>
          </p:nvPr>
        </p:nvSpPr>
        <p:spPr>
          <a:xfrm>
            <a:off x="3673888"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5" name="Google Shape;3995;p33"/>
          <p:cNvSpPr txBox="1">
            <a:spLocks noGrp="1"/>
          </p:cNvSpPr>
          <p:nvPr>
            <p:ph type="subTitle" idx="5"/>
          </p:nvPr>
        </p:nvSpPr>
        <p:spPr>
          <a:xfrm>
            <a:off x="6248888" y="1902200"/>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6" name="Google Shape;3996;p33"/>
          <p:cNvSpPr txBox="1">
            <a:spLocks noGrp="1"/>
          </p:cNvSpPr>
          <p:nvPr>
            <p:ph type="subTitle" idx="6"/>
          </p:nvPr>
        </p:nvSpPr>
        <p:spPr>
          <a:xfrm>
            <a:off x="6248875"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7" name="Google Shape;3997;p33"/>
          <p:cNvSpPr txBox="1">
            <a:spLocks noGrp="1"/>
          </p:cNvSpPr>
          <p:nvPr>
            <p:ph type="subTitle" idx="7"/>
          </p:nvPr>
        </p:nvSpPr>
        <p:spPr>
          <a:xfrm>
            <a:off x="2387188" y="359272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8" name="Google Shape;3998;p33"/>
          <p:cNvSpPr txBox="1">
            <a:spLocks noGrp="1"/>
          </p:cNvSpPr>
          <p:nvPr>
            <p:ph type="subTitle" idx="8"/>
          </p:nvPr>
        </p:nvSpPr>
        <p:spPr>
          <a:xfrm>
            <a:off x="2386394" y="3861979"/>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9" name="Google Shape;3999;p33"/>
          <p:cNvSpPr txBox="1">
            <a:spLocks noGrp="1"/>
          </p:cNvSpPr>
          <p:nvPr>
            <p:ph type="subTitle" idx="9"/>
          </p:nvPr>
        </p:nvSpPr>
        <p:spPr>
          <a:xfrm>
            <a:off x="4961662" y="359272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4000" name="Google Shape;4000;p33"/>
          <p:cNvSpPr txBox="1">
            <a:spLocks noGrp="1"/>
          </p:cNvSpPr>
          <p:nvPr>
            <p:ph type="subTitle" idx="13"/>
          </p:nvPr>
        </p:nvSpPr>
        <p:spPr>
          <a:xfrm>
            <a:off x="4961381" y="3861979"/>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4001" name="Google Shape;4001;p33"/>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3"/>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3"/>
          <p:cNvSpPr/>
          <p:nvPr/>
        </p:nvSpPr>
        <p:spPr>
          <a:xfrm flipH="1">
            <a:off x="7215279" y="3549149"/>
            <a:ext cx="1928691" cy="1054322"/>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3"/>
          <p:cNvSpPr/>
          <p:nvPr/>
        </p:nvSpPr>
        <p:spPr>
          <a:xfrm>
            <a:off x="5980343" y="411612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33"/>
          <p:cNvGrpSpPr/>
          <p:nvPr/>
        </p:nvGrpSpPr>
        <p:grpSpPr>
          <a:xfrm rot="2293890">
            <a:off x="1274848" y="3195550"/>
            <a:ext cx="506077" cy="482035"/>
            <a:chOff x="6141575" y="2318875"/>
            <a:chExt cx="720950" cy="686700"/>
          </a:xfrm>
        </p:grpSpPr>
        <p:sp>
          <p:nvSpPr>
            <p:cNvPr id="4006" name="Google Shape;4006;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7" name="Google Shape;4017;p33"/>
            <p:cNvGrpSpPr/>
            <p:nvPr/>
          </p:nvGrpSpPr>
          <p:grpSpPr>
            <a:xfrm>
              <a:off x="6385650" y="2571275"/>
              <a:ext cx="232800" cy="232800"/>
              <a:chOff x="6385650" y="2571275"/>
              <a:chExt cx="232800" cy="232800"/>
            </a:xfrm>
          </p:grpSpPr>
          <p:sp>
            <p:nvSpPr>
              <p:cNvPr id="4018" name="Google Shape;4018;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9" name="Google Shape;4039;p33"/>
          <p:cNvGrpSpPr/>
          <p:nvPr/>
        </p:nvGrpSpPr>
        <p:grpSpPr>
          <a:xfrm rot="-6407115">
            <a:off x="7318408" y="3248767"/>
            <a:ext cx="506039" cy="481998"/>
            <a:chOff x="6141575" y="2318875"/>
            <a:chExt cx="720950" cy="686700"/>
          </a:xfrm>
        </p:grpSpPr>
        <p:sp>
          <p:nvSpPr>
            <p:cNvPr id="4040" name="Google Shape;4040;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1" name="Google Shape;4051;p33"/>
            <p:cNvGrpSpPr/>
            <p:nvPr/>
          </p:nvGrpSpPr>
          <p:grpSpPr>
            <a:xfrm>
              <a:off x="6385650" y="2571275"/>
              <a:ext cx="232800" cy="232800"/>
              <a:chOff x="6385650" y="2571275"/>
              <a:chExt cx="232800" cy="232800"/>
            </a:xfrm>
          </p:grpSpPr>
          <p:sp>
            <p:nvSpPr>
              <p:cNvPr id="4052" name="Google Shape;4052;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3" name="Google Shape;4073;p33"/>
          <p:cNvGrpSpPr/>
          <p:nvPr/>
        </p:nvGrpSpPr>
        <p:grpSpPr>
          <a:xfrm>
            <a:off x="4319218" y="-195403"/>
            <a:ext cx="506107" cy="482063"/>
            <a:chOff x="6141575" y="2318875"/>
            <a:chExt cx="720950" cy="686700"/>
          </a:xfrm>
        </p:grpSpPr>
        <p:sp>
          <p:nvSpPr>
            <p:cNvPr id="4074" name="Google Shape;4074;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33"/>
            <p:cNvGrpSpPr/>
            <p:nvPr/>
          </p:nvGrpSpPr>
          <p:grpSpPr>
            <a:xfrm>
              <a:off x="6385650" y="2571275"/>
              <a:ext cx="232800" cy="232800"/>
              <a:chOff x="6385650" y="2571275"/>
              <a:chExt cx="232800" cy="232800"/>
            </a:xfrm>
          </p:grpSpPr>
          <p:sp>
            <p:nvSpPr>
              <p:cNvPr id="4086" name="Google Shape;4086;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07" name="Google Shape;4107;p33"/>
          <p:cNvSpPr/>
          <p:nvPr/>
        </p:nvSpPr>
        <p:spPr>
          <a:xfrm>
            <a:off x="8936126" y="26789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3"/>
          <p:cNvSpPr/>
          <p:nvPr/>
        </p:nvSpPr>
        <p:spPr>
          <a:xfrm>
            <a:off x="154663" y="5151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3"/>
          <p:cNvSpPr/>
          <p:nvPr/>
        </p:nvSpPr>
        <p:spPr>
          <a:xfrm>
            <a:off x="7711702" y="457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3"/>
          <p:cNvSpPr/>
          <p:nvPr/>
        </p:nvSpPr>
        <p:spPr>
          <a:xfrm>
            <a:off x="154676" y="202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3"/>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CUSTOM_3_1_1">
    <p:spTree>
      <p:nvGrpSpPr>
        <p:cNvPr id="1" name="Shape 4375"/>
        <p:cNvGrpSpPr/>
        <p:nvPr/>
      </p:nvGrpSpPr>
      <p:grpSpPr>
        <a:xfrm>
          <a:off x="0" y="0"/>
          <a:ext cx="0" cy="0"/>
          <a:chOff x="0" y="0"/>
          <a:chExt cx="0" cy="0"/>
        </a:xfrm>
      </p:grpSpPr>
      <p:sp>
        <p:nvSpPr>
          <p:cNvPr id="4376" name="Google Shape;4376;p36"/>
          <p:cNvSpPr txBox="1">
            <a:spLocks noGrp="1"/>
          </p:cNvSpPr>
          <p:nvPr>
            <p:ph type="title" hasCustomPrompt="1"/>
          </p:nvPr>
        </p:nvSpPr>
        <p:spPr>
          <a:xfrm>
            <a:off x="952200" y="1232975"/>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77" name="Google Shape;4377;p36"/>
          <p:cNvSpPr txBox="1">
            <a:spLocks noGrp="1"/>
          </p:cNvSpPr>
          <p:nvPr>
            <p:ph type="title" idx="2" hasCustomPrompt="1"/>
          </p:nvPr>
        </p:nvSpPr>
        <p:spPr>
          <a:xfrm>
            <a:off x="952200" y="2873466"/>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78" name="Google Shape;4378;p36"/>
          <p:cNvSpPr txBox="1">
            <a:spLocks noGrp="1"/>
          </p:cNvSpPr>
          <p:nvPr>
            <p:ph type="title" idx="3"/>
          </p:nvPr>
        </p:nvSpPr>
        <p:spPr>
          <a:xfrm>
            <a:off x="952200" y="2015288"/>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379" name="Google Shape;4379;p36"/>
          <p:cNvSpPr txBox="1">
            <a:spLocks noGrp="1"/>
          </p:cNvSpPr>
          <p:nvPr>
            <p:ph type="subTitle" idx="1"/>
          </p:nvPr>
        </p:nvSpPr>
        <p:spPr>
          <a:xfrm>
            <a:off x="952200" y="3658625"/>
            <a:ext cx="3619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4380" name="Google Shape;4380;p36"/>
          <p:cNvSpPr txBox="1">
            <a:spLocks noGrp="1"/>
          </p:cNvSpPr>
          <p:nvPr>
            <p:ph type="title" idx="4" hasCustomPrompt="1"/>
          </p:nvPr>
        </p:nvSpPr>
        <p:spPr>
          <a:xfrm>
            <a:off x="4572000" y="1232975"/>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81" name="Google Shape;4381;p36"/>
          <p:cNvSpPr txBox="1">
            <a:spLocks noGrp="1"/>
          </p:cNvSpPr>
          <p:nvPr>
            <p:ph type="title" idx="5" hasCustomPrompt="1"/>
          </p:nvPr>
        </p:nvSpPr>
        <p:spPr>
          <a:xfrm>
            <a:off x="4572000" y="2873466"/>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82" name="Google Shape;4382;p36"/>
          <p:cNvSpPr txBox="1">
            <a:spLocks noGrp="1"/>
          </p:cNvSpPr>
          <p:nvPr>
            <p:ph type="title" idx="6"/>
          </p:nvPr>
        </p:nvSpPr>
        <p:spPr>
          <a:xfrm>
            <a:off x="4572000" y="2015288"/>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383" name="Google Shape;4383;p36"/>
          <p:cNvSpPr txBox="1">
            <a:spLocks noGrp="1"/>
          </p:cNvSpPr>
          <p:nvPr>
            <p:ph type="subTitle" idx="7"/>
          </p:nvPr>
        </p:nvSpPr>
        <p:spPr>
          <a:xfrm>
            <a:off x="4572000" y="3658625"/>
            <a:ext cx="3619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4384" name="Google Shape;4384;p36"/>
          <p:cNvSpPr/>
          <p:nvPr/>
        </p:nvSpPr>
        <p:spPr>
          <a:xfrm flipH="1">
            <a:off x="7228532" y="34730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6"/>
          <p:cNvSpPr/>
          <p:nvPr/>
        </p:nvSpPr>
        <p:spPr>
          <a:xfrm>
            <a:off x="6682304" y="41766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6"/>
          <p:cNvSpPr/>
          <p:nvPr/>
        </p:nvSpPr>
        <p:spPr>
          <a:xfrm>
            <a:off x="4" y="34730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6"/>
          <p:cNvSpPr/>
          <p:nvPr/>
        </p:nvSpPr>
        <p:spPr>
          <a:xfrm flipH="1">
            <a:off x="61" y="41766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6"/>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6"/>
          <p:cNvSpPr/>
          <p:nvPr/>
        </p:nvSpPr>
        <p:spPr>
          <a:xfrm>
            <a:off x="4405901" y="3685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6"/>
          <p:cNvSpPr/>
          <p:nvPr/>
        </p:nvSpPr>
        <p:spPr>
          <a:xfrm>
            <a:off x="154663" y="8162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6"/>
          <p:cNvSpPr/>
          <p:nvPr/>
        </p:nvSpPr>
        <p:spPr>
          <a:xfrm rot="10800000">
            <a:off x="8421627" y="21687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2" name="Google Shape;4392;p36"/>
          <p:cNvGrpSpPr/>
          <p:nvPr/>
        </p:nvGrpSpPr>
        <p:grpSpPr>
          <a:xfrm rot="1607857">
            <a:off x="2213044" y="356781"/>
            <a:ext cx="413054" cy="393431"/>
            <a:chOff x="6141575" y="2318875"/>
            <a:chExt cx="720950" cy="686700"/>
          </a:xfrm>
        </p:grpSpPr>
        <p:sp>
          <p:nvSpPr>
            <p:cNvPr id="4393" name="Google Shape;4393;p3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36"/>
            <p:cNvGrpSpPr/>
            <p:nvPr/>
          </p:nvGrpSpPr>
          <p:grpSpPr>
            <a:xfrm>
              <a:off x="6385650" y="2571275"/>
              <a:ext cx="232800" cy="232800"/>
              <a:chOff x="6385650" y="2571275"/>
              <a:chExt cx="232800" cy="232800"/>
            </a:xfrm>
          </p:grpSpPr>
          <p:sp>
            <p:nvSpPr>
              <p:cNvPr id="4405" name="Google Shape;4405;p3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26" name="Google Shape;4426;p36"/>
          <p:cNvGrpSpPr/>
          <p:nvPr/>
        </p:nvGrpSpPr>
        <p:grpSpPr>
          <a:xfrm rot="-2174392">
            <a:off x="6279685" y="585141"/>
            <a:ext cx="413057" cy="393434"/>
            <a:chOff x="6141575" y="2318875"/>
            <a:chExt cx="720950" cy="686700"/>
          </a:xfrm>
        </p:grpSpPr>
        <p:sp>
          <p:nvSpPr>
            <p:cNvPr id="4427" name="Google Shape;4427;p3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8" name="Google Shape;4438;p36"/>
            <p:cNvGrpSpPr/>
            <p:nvPr/>
          </p:nvGrpSpPr>
          <p:grpSpPr>
            <a:xfrm>
              <a:off x="6385650" y="2571275"/>
              <a:ext cx="232800" cy="232800"/>
              <a:chOff x="6385650" y="2571275"/>
              <a:chExt cx="232800" cy="232800"/>
            </a:xfrm>
          </p:grpSpPr>
          <p:sp>
            <p:nvSpPr>
              <p:cNvPr id="4439" name="Google Shape;4439;p3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2">
  <p:cSld name="CUSTOM_3_1_1_1">
    <p:spTree>
      <p:nvGrpSpPr>
        <p:cNvPr id="1" name="Shape 4460"/>
        <p:cNvGrpSpPr/>
        <p:nvPr/>
      </p:nvGrpSpPr>
      <p:grpSpPr>
        <a:xfrm>
          <a:off x="0" y="0"/>
          <a:ext cx="0" cy="0"/>
          <a:chOff x="0" y="0"/>
          <a:chExt cx="0" cy="0"/>
        </a:xfrm>
      </p:grpSpPr>
      <p:sp>
        <p:nvSpPr>
          <p:cNvPr id="4461" name="Google Shape;4461;p37"/>
          <p:cNvSpPr txBox="1">
            <a:spLocks noGrp="1"/>
          </p:cNvSpPr>
          <p:nvPr>
            <p:ph type="title" hasCustomPrompt="1"/>
          </p:nvPr>
        </p:nvSpPr>
        <p:spPr>
          <a:xfrm>
            <a:off x="952200" y="995925"/>
            <a:ext cx="3619800" cy="857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462" name="Google Shape;4462;p37"/>
          <p:cNvSpPr txBox="1">
            <a:spLocks noGrp="1"/>
          </p:cNvSpPr>
          <p:nvPr>
            <p:ph type="title" idx="2"/>
          </p:nvPr>
        </p:nvSpPr>
        <p:spPr>
          <a:xfrm>
            <a:off x="952200" y="1795163"/>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463" name="Google Shape;4463;p37"/>
          <p:cNvSpPr txBox="1">
            <a:spLocks noGrp="1"/>
          </p:cNvSpPr>
          <p:nvPr>
            <p:ph type="title" idx="3" hasCustomPrompt="1"/>
          </p:nvPr>
        </p:nvSpPr>
        <p:spPr>
          <a:xfrm>
            <a:off x="4572000" y="2780030"/>
            <a:ext cx="3619800" cy="857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464" name="Google Shape;4464;p37"/>
          <p:cNvSpPr txBox="1">
            <a:spLocks noGrp="1"/>
          </p:cNvSpPr>
          <p:nvPr>
            <p:ph type="title" idx="4"/>
          </p:nvPr>
        </p:nvSpPr>
        <p:spPr>
          <a:xfrm>
            <a:off x="4572000" y="3579300"/>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grpSp>
        <p:nvGrpSpPr>
          <p:cNvPr id="4465" name="Google Shape;4465;p37"/>
          <p:cNvGrpSpPr/>
          <p:nvPr/>
        </p:nvGrpSpPr>
        <p:grpSpPr>
          <a:xfrm>
            <a:off x="6782442" y="1176111"/>
            <a:ext cx="592483" cy="1145989"/>
            <a:chOff x="5496850" y="2285225"/>
            <a:chExt cx="506050" cy="978725"/>
          </a:xfrm>
        </p:grpSpPr>
        <p:sp>
          <p:nvSpPr>
            <p:cNvPr id="4466" name="Google Shape;4466;p3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6" name="Google Shape;4476;p37"/>
          <p:cNvGrpSpPr/>
          <p:nvPr/>
        </p:nvGrpSpPr>
        <p:grpSpPr>
          <a:xfrm>
            <a:off x="1782154" y="3104614"/>
            <a:ext cx="592483" cy="1514026"/>
            <a:chOff x="5496850" y="1970795"/>
            <a:chExt cx="506050" cy="1293155"/>
          </a:xfrm>
        </p:grpSpPr>
        <p:sp>
          <p:nvSpPr>
            <p:cNvPr id="4477" name="Google Shape;4477;p3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37"/>
          <p:cNvGrpSpPr/>
          <p:nvPr/>
        </p:nvGrpSpPr>
        <p:grpSpPr>
          <a:xfrm flipH="1">
            <a:off x="-3" y="2481271"/>
            <a:ext cx="2713579" cy="1623061"/>
            <a:chOff x="3731285" y="2446481"/>
            <a:chExt cx="1216415" cy="727569"/>
          </a:xfrm>
        </p:grpSpPr>
        <p:grpSp>
          <p:nvGrpSpPr>
            <p:cNvPr id="4488" name="Google Shape;4488;p37"/>
            <p:cNvGrpSpPr/>
            <p:nvPr/>
          </p:nvGrpSpPr>
          <p:grpSpPr>
            <a:xfrm>
              <a:off x="3773125" y="2504900"/>
              <a:ext cx="1174575" cy="669150"/>
              <a:chOff x="3773125" y="2504900"/>
              <a:chExt cx="1174575" cy="669150"/>
            </a:xfrm>
          </p:grpSpPr>
          <p:sp>
            <p:nvSpPr>
              <p:cNvPr id="4489" name="Google Shape;4489;p37"/>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7"/>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7"/>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7"/>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7"/>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7"/>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5" name="Google Shape;4495;p37"/>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7"/>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7"/>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7"/>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7"/>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7"/>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7"/>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37"/>
          <p:cNvGrpSpPr/>
          <p:nvPr/>
        </p:nvGrpSpPr>
        <p:grpSpPr>
          <a:xfrm>
            <a:off x="6430422" y="537821"/>
            <a:ext cx="2713579" cy="1623061"/>
            <a:chOff x="3731285" y="2446481"/>
            <a:chExt cx="1216415" cy="727569"/>
          </a:xfrm>
        </p:grpSpPr>
        <p:grpSp>
          <p:nvGrpSpPr>
            <p:cNvPr id="4503" name="Google Shape;4503;p37"/>
            <p:cNvGrpSpPr/>
            <p:nvPr/>
          </p:nvGrpSpPr>
          <p:grpSpPr>
            <a:xfrm>
              <a:off x="3773125" y="2504900"/>
              <a:ext cx="1174575" cy="669150"/>
              <a:chOff x="3773125" y="2504900"/>
              <a:chExt cx="1174575" cy="669150"/>
            </a:xfrm>
          </p:grpSpPr>
          <p:sp>
            <p:nvSpPr>
              <p:cNvPr id="4504" name="Google Shape;4504;p37"/>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7"/>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7"/>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7"/>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7"/>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7"/>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0" name="Google Shape;4510;p37"/>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7"/>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7"/>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7"/>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7"/>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7"/>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7"/>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37"/>
          <p:cNvSpPr/>
          <p:nvPr/>
        </p:nvSpPr>
        <p:spPr>
          <a:xfrm>
            <a:off x="6430425" y="4239160"/>
            <a:ext cx="2713604" cy="904336"/>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7"/>
          <p:cNvSpPr/>
          <p:nvPr/>
        </p:nvSpPr>
        <p:spPr>
          <a:xfrm flipH="1">
            <a:off x="7420601" y="4190100"/>
            <a:ext cx="1723224" cy="94200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7"/>
          <p:cNvSpPr/>
          <p:nvPr/>
        </p:nvSpPr>
        <p:spPr>
          <a:xfrm>
            <a:off x="-144236" y="109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7"/>
          <p:cNvSpPr/>
          <p:nvPr/>
        </p:nvSpPr>
        <p:spPr>
          <a:xfrm>
            <a:off x="3475163" y="43464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7"/>
          <p:cNvSpPr/>
          <p:nvPr/>
        </p:nvSpPr>
        <p:spPr>
          <a:xfrm>
            <a:off x="4758302" y="106295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7"/>
          <p:cNvSpPr/>
          <p:nvPr/>
        </p:nvSpPr>
        <p:spPr>
          <a:xfrm rot="10800000">
            <a:off x="1365563" y="-966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51"/>
        <p:cNvGrpSpPr/>
        <p:nvPr/>
      </p:nvGrpSpPr>
      <p:grpSpPr>
        <a:xfrm>
          <a:off x="0" y="0"/>
          <a:ext cx="0" cy="0"/>
          <a:chOff x="0" y="0"/>
          <a:chExt cx="0" cy="0"/>
        </a:xfrm>
      </p:grpSpPr>
      <p:sp>
        <p:nvSpPr>
          <p:cNvPr id="552" name="Google Shape;552;p4"/>
          <p:cNvSpPr txBox="1">
            <a:spLocks noGrp="1"/>
          </p:cNvSpPr>
          <p:nvPr>
            <p:ph type="body" idx="1"/>
          </p:nvPr>
        </p:nvSpPr>
        <p:spPr>
          <a:xfrm>
            <a:off x="4367425" y="1349750"/>
            <a:ext cx="4054200" cy="23673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dk1"/>
              </a:buClr>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553" name="Google Shape;553;p4"/>
          <p:cNvSpPr/>
          <p:nvPr/>
        </p:nvSpPr>
        <p:spPr>
          <a:xfrm flipH="1">
            <a:off x="7278318" y="3419387"/>
            <a:ext cx="1865677" cy="1370754"/>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
          <p:cNvSpPr/>
          <p:nvPr/>
        </p:nvSpPr>
        <p:spPr>
          <a:xfrm>
            <a:off x="6746275" y="4104766"/>
            <a:ext cx="2397668" cy="799092"/>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4"/>
          <p:cNvGrpSpPr/>
          <p:nvPr/>
        </p:nvGrpSpPr>
        <p:grpSpPr>
          <a:xfrm>
            <a:off x="2389131" y="2193768"/>
            <a:ext cx="641722" cy="1241121"/>
            <a:chOff x="5496850" y="2285225"/>
            <a:chExt cx="506050" cy="978725"/>
          </a:xfrm>
        </p:grpSpPr>
        <p:sp>
          <p:nvSpPr>
            <p:cNvPr id="557" name="Google Shape;557;p4"/>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4"/>
          <p:cNvGrpSpPr/>
          <p:nvPr/>
        </p:nvGrpSpPr>
        <p:grpSpPr>
          <a:xfrm>
            <a:off x="1036159" y="2496512"/>
            <a:ext cx="825519" cy="2109524"/>
            <a:chOff x="5496850" y="1970795"/>
            <a:chExt cx="506050" cy="1293155"/>
          </a:xfrm>
        </p:grpSpPr>
        <p:sp>
          <p:nvSpPr>
            <p:cNvPr id="568" name="Google Shape;568;p4"/>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4"/>
          <p:cNvGrpSpPr/>
          <p:nvPr/>
        </p:nvGrpSpPr>
        <p:grpSpPr>
          <a:xfrm flipH="1">
            <a:off x="-26" y="1325307"/>
            <a:ext cx="3526874" cy="2109514"/>
            <a:chOff x="3731285" y="2446481"/>
            <a:chExt cx="1216415" cy="727569"/>
          </a:xfrm>
        </p:grpSpPr>
        <p:grpSp>
          <p:nvGrpSpPr>
            <p:cNvPr id="579" name="Google Shape;579;p4"/>
            <p:cNvGrpSpPr/>
            <p:nvPr/>
          </p:nvGrpSpPr>
          <p:grpSpPr>
            <a:xfrm>
              <a:off x="3773125" y="2504900"/>
              <a:ext cx="1174575" cy="669150"/>
              <a:chOff x="3773125" y="2504900"/>
              <a:chExt cx="1174575" cy="669150"/>
            </a:xfrm>
          </p:grpSpPr>
          <p:sp>
            <p:nvSpPr>
              <p:cNvPr id="580" name="Google Shape;580;p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 name="Google Shape;593;p4"/>
          <p:cNvSpPr/>
          <p:nvPr/>
        </p:nvSpPr>
        <p:spPr>
          <a:xfrm>
            <a:off x="-815500" y="-1011925"/>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a:off x="7514001" y="157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a:off x="8665225" y="13254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a:off x="568202" y="4004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4"/>
          <p:cNvGrpSpPr/>
          <p:nvPr/>
        </p:nvGrpSpPr>
        <p:grpSpPr>
          <a:xfrm rot="-507681">
            <a:off x="8397264" y="4000429"/>
            <a:ext cx="506137" cy="482092"/>
            <a:chOff x="6141575" y="2318875"/>
            <a:chExt cx="720950" cy="686700"/>
          </a:xfrm>
        </p:grpSpPr>
        <p:sp>
          <p:nvSpPr>
            <p:cNvPr id="598" name="Google Shape;598;p4"/>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4"/>
            <p:cNvGrpSpPr/>
            <p:nvPr/>
          </p:nvGrpSpPr>
          <p:grpSpPr>
            <a:xfrm>
              <a:off x="6385650" y="2571275"/>
              <a:ext cx="232800" cy="232800"/>
              <a:chOff x="6385650" y="2571275"/>
              <a:chExt cx="232800" cy="232800"/>
            </a:xfrm>
          </p:grpSpPr>
          <p:sp>
            <p:nvSpPr>
              <p:cNvPr id="610" name="Google Shape;610;p4"/>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1" name="Google Shape;631;p4"/>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3">
  <p:cSld name="CUSTOM_3_1_1_2">
    <p:spTree>
      <p:nvGrpSpPr>
        <p:cNvPr id="1" name="Shape 4523"/>
        <p:cNvGrpSpPr/>
        <p:nvPr/>
      </p:nvGrpSpPr>
      <p:grpSpPr>
        <a:xfrm>
          <a:off x="0" y="0"/>
          <a:ext cx="0" cy="0"/>
          <a:chOff x="0" y="0"/>
          <a:chExt cx="0" cy="0"/>
        </a:xfrm>
      </p:grpSpPr>
      <p:sp>
        <p:nvSpPr>
          <p:cNvPr id="4524" name="Google Shape;4524;p38"/>
          <p:cNvSpPr txBox="1">
            <a:spLocks noGrp="1"/>
          </p:cNvSpPr>
          <p:nvPr>
            <p:ph type="title" hasCustomPrompt="1"/>
          </p:nvPr>
        </p:nvSpPr>
        <p:spPr>
          <a:xfrm>
            <a:off x="910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25" name="Google Shape;4525;p38"/>
          <p:cNvSpPr txBox="1">
            <a:spLocks noGrp="1"/>
          </p:cNvSpPr>
          <p:nvPr>
            <p:ph type="title" idx="2"/>
          </p:nvPr>
        </p:nvSpPr>
        <p:spPr>
          <a:xfrm>
            <a:off x="910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526" name="Google Shape;4526;p38"/>
          <p:cNvSpPr/>
          <p:nvPr/>
        </p:nvSpPr>
        <p:spPr>
          <a:xfrm flipH="1">
            <a:off x="7228532" y="36586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8"/>
          <p:cNvSpPr/>
          <p:nvPr/>
        </p:nvSpPr>
        <p:spPr>
          <a:xfrm>
            <a:off x="6682304" y="43622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8"/>
          <p:cNvSpPr/>
          <p:nvPr/>
        </p:nvSpPr>
        <p:spPr>
          <a:xfrm>
            <a:off x="4" y="36586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8"/>
          <p:cNvSpPr/>
          <p:nvPr/>
        </p:nvSpPr>
        <p:spPr>
          <a:xfrm flipH="1">
            <a:off x="61" y="43622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8"/>
          <p:cNvSpPr txBox="1">
            <a:spLocks noGrp="1"/>
          </p:cNvSpPr>
          <p:nvPr>
            <p:ph type="title" idx="3" hasCustomPrompt="1"/>
          </p:nvPr>
        </p:nvSpPr>
        <p:spPr>
          <a:xfrm>
            <a:off x="3507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31" name="Google Shape;4531;p38"/>
          <p:cNvSpPr txBox="1">
            <a:spLocks noGrp="1"/>
          </p:cNvSpPr>
          <p:nvPr>
            <p:ph type="title" idx="4"/>
          </p:nvPr>
        </p:nvSpPr>
        <p:spPr>
          <a:xfrm>
            <a:off x="3507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532" name="Google Shape;4532;p38"/>
          <p:cNvSpPr txBox="1">
            <a:spLocks noGrp="1"/>
          </p:cNvSpPr>
          <p:nvPr>
            <p:ph type="title" idx="5" hasCustomPrompt="1"/>
          </p:nvPr>
        </p:nvSpPr>
        <p:spPr>
          <a:xfrm>
            <a:off x="6104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33" name="Google Shape;4533;p38"/>
          <p:cNvSpPr txBox="1">
            <a:spLocks noGrp="1"/>
          </p:cNvSpPr>
          <p:nvPr>
            <p:ph type="title" idx="6"/>
          </p:nvPr>
        </p:nvSpPr>
        <p:spPr>
          <a:xfrm>
            <a:off x="6104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grpSp>
        <p:nvGrpSpPr>
          <p:cNvPr id="4534" name="Google Shape;4534;p38"/>
          <p:cNvGrpSpPr/>
          <p:nvPr/>
        </p:nvGrpSpPr>
        <p:grpSpPr>
          <a:xfrm flipH="1">
            <a:off x="274" y="561793"/>
            <a:ext cx="1837152" cy="1098848"/>
            <a:chOff x="3731285" y="2446481"/>
            <a:chExt cx="1216415" cy="727569"/>
          </a:xfrm>
        </p:grpSpPr>
        <p:grpSp>
          <p:nvGrpSpPr>
            <p:cNvPr id="4535" name="Google Shape;4535;p38"/>
            <p:cNvGrpSpPr/>
            <p:nvPr/>
          </p:nvGrpSpPr>
          <p:grpSpPr>
            <a:xfrm>
              <a:off x="3773125" y="2504900"/>
              <a:ext cx="1174575" cy="669150"/>
              <a:chOff x="3773125" y="2504900"/>
              <a:chExt cx="1174575" cy="669150"/>
            </a:xfrm>
          </p:grpSpPr>
          <p:sp>
            <p:nvSpPr>
              <p:cNvPr id="4536" name="Google Shape;4536;p3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2" name="Google Shape;4542;p3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38"/>
          <p:cNvGrpSpPr/>
          <p:nvPr/>
        </p:nvGrpSpPr>
        <p:grpSpPr>
          <a:xfrm>
            <a:off x="7306574" y="561793"/>
            <a:ext cx="1837152" cy="1098848"/>
            <a:chOff x="3731285" y="2446481"/>
            <a:chExt cx="1216415" cy="727569"/>
          </a:xfrm>
        </p:grpSpPr>
        <p:grpSp>
          <p:nvGrpSpPr>
            <p:cNvPr id="4550" name="Google Shape;4550;p38"/>
            <p:cNvGrpSpPr/>
            <p:nvPr/>
          </p:nvGrpSpPr>
          <p:grpSpPr>
            <a:xfrm>
              <a:off x="3773125" y="2504900"/>
              <a:ext cx="1174575" cy="669150"/>
              <a:chOff x="3773125" y="2504900"/>
              <a:chExt cx="1174575" cy="669150"/>
            </a:xfrm>
          </p:grpSpPr>
          <p:sp>
            <p:nvSpPr>
              <p:cNvPr id="4551" name="Google Shape;4551;p3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3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4" name="Google Shape;4564;p38"/>
          <p:cNvSpPr/>
          <p:nvPr/>
        </p:nvSpPr>
        <p:spPr>
          <a:xfrm flipH="1">
            <a:off x="8647907" y="25945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8"/>
          <p:cNvSpPr/>
          <p:nvPr/>
        </p:nvSpPr>
        <p:spPr>
          <a:xfrm rot="10800000" flipH="1">
            <a:off x="-205587" y="2369365"/>
            <a:ext cx="749270" cy="225221"/>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8"/>
          <p:cNvSpPr/>
          <p:nvPr/>
        </p:nvSpPr>
        <p:spPr>
          <a:xfrm flipH="1">
            <a:off x="4405932" y="157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8"/>
          <p:cNvSpPr txBox="1">
            <a:spLocks noGrp="1"/>
          </p:cNvSpPr>
          <p:nvPr>
            <p:ph type="title" idx="7"/>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SECTION_TITLE_AND_DESCRIPTION_1">
    <p:spTree>
      <p:nvGrpSpPr>
        <p:cNvPr id="1" name="Shape 4996"/>
        <p:cNvGrpSpPr/>
        <p:nvPr/>
      </p:nvGrpSpPr>
      <p:grpSpPr>
        <a:xfrm>
          <a:off x="0" y="0"/>
          <a:ext cx="0" cy="0"/>
          <a:chOff x="0" y="0"/>
          <a:chExt cx="0" cy="0"/>
        </a:xfrm>
      </p:grpSpPr>
      <p:sp>
        <p:nvSpPr>
          <p:cNvPr id="4997" name="Google Shape;4997;p42"/>
          <p:cNvSpPr txBox="1">
            <a:spLocks noGrp="1"/>
          </p:cNvSpPr>
          <p:nvPr>
            <p:ph type="title"/>
          </p:nvPr>
        </p:nvSpPr>
        <p:spPr>
          <a:xfrm>
            <a:off x="722375" y="1735925"/>
            <a:ext cx="4658700" cy="63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998" name="Google Shape;4998;p42"/>
          <p:cNvSpPr txBox="1">
            <a:spLocks noGrp="1"/>
          </p:cNvSpPr>
          <p:nvPr>
            <p:ph type="subTitle" idx="1"/>
          </p:nvPr>
        </p:nvSpPr>
        <p:spPr>
          <a:xfrm>
            <a:off x="722375" y="2343501"/>
            <a:ext cx="4658700" cy="942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99" name="Google Shape;4999;p42"/>
          <p:cNvSpPr/>
          <p:nvPr/>
        </p:nvSpPr>
        <p:spPr>
          <a:xfrm>
            <a:off x="5824350" y="956549"/>
            <a:ext cx="2597267" cy="2597267"/>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2"/>
          <p:cNvSpPr/>
          <p:nvPr/>
        </p:nvSpPr>
        <p:spPr>
          <a:xfrm>
            <a:off x="6165043" y="3334849"/>
            <a:ext cx="2979017" cy="1021834"/>
          </a:xfrm>
          <a:custGeom>
            <a:avLst/>
            <a:gdLst/>
            <a:ahLst/>
            <a:cxnLst/>
            <a:rect l="l" t="t" r="r" b="b"/>
            <a:pathLst>
              <a:path w="35375" h="12134" extrusionOk="0">
                <a:moveTo>
                  <a:pt x="1" y="12133"/>
                </a:moveTo>
                <a:cubicBezTo>
                  <a:pt x="1596" y="8300"/>
                  <a:pt x="10145" y="3323"/>
                  <a:pt x="19599" y="5513"/>
                </a:cubicBezTo>
                <a:cubicBezTo>
                  <a:pt x="21837" y="2954"/>
                  <a:pt x="28707" y="1"/>
                  <a:pt x="35374" y="1870"/>
                </a:cubicBezTo>
                <a:lnTo>
                  <a:pt x="35374" y="12133"/>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2"/>
          <p:cNvSpPr/>
          <p:nvPr/>
        </p:nvSpPr>
        <p:spPr>
          <a:xfrm>
            <a:off x="4847778" y="3711662"/>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2" name="Google Shape;5002;p42"/>
          <p:cNvGrpSpPr/>
          <p:nvPr/>
        </p:nvGrpSpPr>
        <p:grpSpPr>
          <a:xfrm>
            <a:off x="6749962" y="1539221"/>
            <a:ext cx="2394026" cy="1431929"/>
            <a:chOff x="3731285" y="2446481"/>
            <a:chExt cx="1216415" cy="727569"/>
          </a:xfrm>
        </p:grpSpPr>
        <p:grpSp>
          <p:nvGrpSpPr>
            <p:cNvPr id="5003" name="Google Shape;5003;p42"/>
            <p:cNvGrpSpPr/>
            <p:nvPr/>
          </p:nvGrpSpPr>
          <p:grpSpPr>
            <a:xfrm>
              <a:off x="3773125" y="2504900"/>
              <a:ext cx="1174575" cy="669150"/>
              <a:chOff x="3773125" y="2504900"/>
              <a:chExt cx="1174575" cy="669150"/>
            </a:xfrm>
          </p:grpSpPr>
          <p:sp>
            <p:nvSpPr>
              <p:cNvPr id="5004" name="Google Shape;5004;p42"/>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2"/>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2"/>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2"/>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2"/>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2"/>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0" name="Google Shape;5010;p42"/>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2"/>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2"/>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2"/>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2"/>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2"/>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2"/>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42"/>
          <p:cNvGrpSpPr/>
          <p:nvPr/>
        </p:nvGrpSpPr>
        <p:grpSpPr>
          <a:xfrm flipH="1">
            <a:off x="35" y="3839702"/>
            <a:ext cx="2189060" cy="1309333"/>
            <a:chOff x="3731285" y="2446481"/>
            <a:chExt cx="1216415" cy="727569"/>
          </a:xfrm>
        </p:grpSpPr>
        <p:grpSp>
          <p:nvGrpSpPr>
            <p:cNvPr id="5018" name="Google Shape;5018;p42"/>
            <p:cNvGrpSpPr/>
            <p:nvPr/>
          </p:nvGrpSpPr>
          <p:grpSpPr>
            <a:xfrm>
              <a:off x="3773125" y="2504900"/>
              <a:ext cx="1174575" cy="669150"/>
              <a:chOff x="3773125" y="2504900"/>
              <a:chExt cx="1174575" cy="669150"/>
            </a:xfrm>
          </p:grpSpPr>
          <p:sp>
            <p:nvSpPr>
              <p:cNvPr id="5019" name="Google Shape;5019;p42"/>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2"/>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2"/>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2"/>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2"/>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2"/>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5" name="Google Shape;5025;p42"/>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2"/>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2"/>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2"/>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2"/>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2"/>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2"/>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2" name="Google Shape;5032;p42"/>
          <p:cNvSpPr/>
          <p:nvPr/>
        </p:nvSpPr>
        <p:spPr>
          <a:xfrm>
            <a:off x="3149326" y="2666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2"/>
          <p:cNvSpPr/>
          <p:nvPr/>
        </p:nvSpPr>
        <p:spPr>
          <a:xfrm>
            <a:off x="1172525" y="7580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2"/>
          <p:cNvSpPr/>
          <p:nvPr/>
        </p:nvSpPr>
        <p:spPr>
          <a:xfrm>
            <a:off x="5602127" y="10993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5" name="Google Shape;5035;p42"/>
          <p:cNvGrpSpPr/>
          <p:nvPr/>
        </p:nvGrpSpPr>
        <p:grpSpPr>
          <a:xfrm>
            <a:off x="7149789" y="2740325"/>
            <a:ext cx="706764" cy="1309326"/>
            <a:chOff x="4607475" y="1008875"/>
            <a:chExt cx="573300" cy="1062075"/>
          </a:xfrm>
        </p:grpSpPr>
        <p:sp>
          <p:nvSpPr>
            <p:cNvPr id="5036" name="Google Shape;5036;p42"/>
            <p:cNvSpPr/>
            <p:nvPr/>
          </p:nvSpPr>
          <p:spPr>
            <a:xfrm>
              <a:off x="4992625" y="1824450"/>
              <a:ext cx="188150" cy="236075"/>
            </a:xfrm>
            <a:custGeom>
              <a:avLst/>
              <a:gdLst/>
              <a:ahLst/>
              <a:cxnLst/>
              <a:rect l="l" t="t" r="r" b="b"/>
              <a:pathLst>
                <a:path w="7526" h="9443" extrusionOk="0">
                  <a:moveTo>
                    <a:pt x="203" y="6549"/>
                  </a:moveTo>
                  <a:cubicBezTo>
                    <a:pt x="1" y="4263"/>
                    <a:pt x="810" y="1382"/>
                    <a:pt x="3251" y="453"/>
                  </a:cubicBezTo>
                  <a:cubicBezTo>
                    <a:pt x="3537" y="846"/>
                    <a:pt x="3632" y="1311"/>
                    <a:pt x="3632" y="1311"/>
                  </a:cubicBezTo>
                  <a:cubicBezTo>
                    <a:pt x="4323" y="477"/>
                    <a:pt x="6823" y="1"/>
                    <a:pt x="6823" y="1"/>
                  </a:cubicBezTo>
                  <a:cubicBezTo>
                    <a:pt x="7525" y="1858"/>
                    <a:pt x="6716" y="5168"/>
                    <a:pt x="4930" y="6704"/>
                  </a:cubicBezTo>
                  <a:cubicBezTo>
                    <a:pt x="5620" y="6657"/>
                    <a:pt x="5978" y="7252"/>
                    <a:pt x="5978" y="7252"/>
                  </a:cubicBezTo>
                  <a:cubicBezTo>
                    <a:pt x="5144" y="8050"/>
                    <a:pt x="3727" y="9443"/>
                    <a:pt x="656" y="9288"/>
                  </a:cubicBezTo>
                  <a:cubicBezTo>
                    <a:pt x="644" y="9288"/>
                    <a:pt x="286" y="8264"/>
                    <a:pt x="203" y="6549"/>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2"/>
            <p:cNvSpPr/>
            <p:nvPr/>
          </p:nvSpPr>
          <p:spPr>
            <a:xfrm>
              <a:off x="4779800" y="1008875"/>
              <a:ext cx="246200" cy="306925"/>
            </a:xfrm>
            <a:custGeom>
              <a:avLst/>
              <a:gdLst/>
              <a:ahLst/>
              <a:cxnLst/>
              <a:rect l="l" t="t" r="r" b="b"/>
              <a:pathLst>
                <a:path w="9848" h="12277" extrusionOk="0">
                  <a:moveTo>
                    <a:pt x="1" y="11526"/>
                  </a:moveTo>
                  <a:cubicBezTo>
                    <a:pt x="144" y="8073"/>
                    <a:pt x="1215" y="2966"/>
                    <a:pt x="8597" y="1"/>
                  </a:cubicBezTo>
                  <a:cubicBezTo>
                    <a:pt x="9847" y="3620"/>
                    <a:pt x="7371" y="9990"/>
                    <a:pt x="406" y="12276"/>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2"/>
            <p:cNvSpPr/>
            <p:nvPr/>
          </p:nvSpPr>
          <p:spPr>
            <a:xfrm>
              <a:off x="4607475" y="1255350"/>
              <a:ext cx="459300" cy="815600"/>
            </a:xfrm>
            <a:custGeom>
              <a:avLst/>
              <a:gdLst/>
              <a:ahLst/>
              <a:cxnLst/>
              <a:rect l="l" t="t" r="r" b="b"/>
              <a:pathLst>
                <a:path w="18372" h="32624" extrusionOk="0">
                  <a:moveTo>
                    <a:pt x="7537" y="72"/>
                  </a:moveTo>
                  <a:cubicBezTo>
                    <a:pt x="5703" y="0"/>
                    <a:pt x="3429" y="846"/>
                    <a:pt x="2631" y="2560"/>
                  </a:cubicBezTo>
                  <a:cubicBezTo>
                    <a:pt x="1822" y="4263"/>
                    <a:pt x="1834" y="4906"/>
                    <a:pt x="1036" y="5179"/>
                  </a:cubicBezTo>
                  <a:cubicBezTo>
                    <a:pt x="250" y="5441"/>
                    <a:pt x="369" y="6203"/>
                    <a:pt x="488" y="6811"/>
                  </a:cubicBezTo>
                  <a:cubicBezTo>
                    <a:pt x="595" y="7406"/>
                    <a:pt x="976" y="10156"/>
                    <a:pt x="4548" y="10775"/>
                  </a:cubicBezTo>
                  <a:cubicBezTo>
                    <a:pt x="4548" y="10775"/>
                    <a:pt x="5108" y="12990"/>
                    <a:pt x="3620" y="15133"/>
                  </a:cubicBezTo>
                  <a:cubicBezTo>
                    <a:pt x="2119" y="17276"/>
                    <a:pt x="524" y="19074"/>
                    <a:pt x="262" y="20789"/>
                  </a:cubicBezTo>
                  <a:cubicBezTo>
                    <a:pt x="0" y="22503"/>
                    <a:pt x="393" y="23039"/>
                    <a:pt x="917" y="22872"/>
                  </a:cubicBezTo>
                  <a:cubicBezTo>
                    <a:pt x="1441" y="22705"/>
                    <a:pt x="1929" y="21348"/>
                    <a:pt x="2869" y="20848"/>
                  </a:cubicBezTo>
                  <a:cubicBezTo>
                    <a:pt x="3786" y="20336"/>
                    <a:pt x="4560" y="19729"/>
                    <a:pt x="4560" y="19729"/>
                  </a:cubicBezTo>
                  <a:cubicBezTo>
                    <a:pt x="4560" y="19729"/>
                    <a:pt x="3643" y="22455"/>
                    <a:pt x="3858" y="25372"/>
                  </a:cubicBezTo>
                  <a:cubicBezTo>
                    <a:pt x="4084" y="28278"/>
                    <a:pt x="6596" y="32623"/>
                    <a:pt x="6596" y="32623"/>
                  </a:cubicBezTo>
                  <a:lnTo>
                    <a:pt x="15264" y="32623"/>
                  </a:lnTo>
                  <a:cubicBezTo>
                    <a:pt x="15264" y="32623"/>
                    <a:pt x="18133" y="31326"/>
                    <a:pt x="18252" y="27611"/>
                  </a:cubicBezTo>
                  <a:cubicBezTo>
                    <a:pt x="18371" y="23896"/>
                    <a:pt x="17121" y="21170"/>
                    <a:pt x="15502" y="18514"/>
                  </a:cubicBezTo>
                  <a:cubicBezTo>
                    <a:pt x="13883" y="15847"/>
                    <a:pt x="12013" y="12895"/>
                    <a:pt x="12240" y="9132"/>
                  </a:cubicBezTo>
                  <a:cubicBezTo>
                    <a:pt x="12454" y="5346"/>
                    <a:pt x="12573" y="4286"/>
                    <a:pt x="11775" y="2643"/>
                  </a:cubicBezTo>
                  <a:cubicBezTo>
                    <a:pt x="10978" y="988"/>
                    <a:pt x="9251" y="143"/>
                    <a:pt x="7537" y="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2"/>
            <p:cNvSpPr/>
            <p:nvPr/>
          </p:nvSpPr>
          <p:spPr>
            <a:xfrm>
              <a:off x="4641400" y="1727425"/>
              <a:ext cx="434000" cy="343525"/>
            </a:xfrm>
            <a:custGeom>
              <a:avLst/>
              <a:gdLst/>
              <a:ahLst/>
              <a:cxnLst/>
              <a:rect l="l" t="t" r="r" b="b"/>
              <a:pathLst>
                <a:path w="17360" h="13741" extrusionOk="0">
                  <a:moveTo>
                    <a:pt x="7858" y="167"/>
                  </a:moveTo>
                  <a:cubicBezTo>
                    <a:pt x="5787" y="203"/>
                    <a:pt x="2072" y="1429"/>
                    <a:pt x="1477" y="5501"/>
                  </a:cubicBezTo>
                  <a:cubicBezTo>
                    <a:pt x="893" y="9597"/>
                    <a:pt x="3155" y="11061"/>
                    <a:pt x="3155" y="11061"/>
                  </a:cubicBezTo>
                  <a:cubicBezTo>
                    <a:pt x="3155" y="11061"/>
                    <a:pt x="1227" y="11085"/>
                    <a:pt x="619" y="12228"/>
                  </a:cubicBezTo>
                  <a:cubicBezTo>
                    <a:pt x="0" y="13371"/>
                    <a:pt x="346" y="13740"/>
                    <a:pt x="346" y="13740"/>
                  </a:cubicBezTo>
                  <a:lnTo>
                    <a:pt x="14014" y="13740"/>
                  </a:lnTo>
                  <a:cubicBezTo>
                    <a:pt x="14014" y="13740"/>
                    <a:pt x="16300" y="13062"/>
                    <a:pt x="16824" y="9454"/>
                  </a:cubicBezTo>
                  <a:cubicBezTo>
                    <a:pt x="17360" y="5823"/>
                    <a:pt x="15288" y="1"/>
                    <a:pt x="785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2"/>
            <p:cNvSpPr/>
            <p:nvPr/>
          </p:nvSpPr>
          <p:spPr>
            <a:xfrm>
              <a:off x="4831600" y="1065150"/>
              <a:ext cx="282500" cy="256300"/>
            </a:xfrm>
            <a:custGeom>
              <a:avLst/>
              <a:gdLst/>
              <a:ahLst/>
              <a:cxnLst/>
              <a:rect l="l" t="t" r="r" b="b"/>
              <a:pathLst>
                <a:path w="11300" h="10252" extrusionOk="0">
                  <a:moveTo>
                    <a:pt x="0" y="9430"/>
                  </a:moveTo>
                  <a:cubicBezTo>
                    <a:pt x="858" y="6096"/>
                    <a:pt x="2989" y="1322"/>
                    <a:pt x="10847" y="0"/>
                  </a:cubicBezTo>
                  <a:cubicBezTo>
                    <a:pt x="11299" y="3786"/>
                    <a:pt x="7537" y="9489"/>
                    <a:pt x="239" y="10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2"/>
            <p:cNvSpPr/>
            <p:nvPr/>
          </p:nvSpPr>
          <p:spPr>
            <a:xfrm>
              <a:off x="4895900" y="1162175"/>
              <a:ext cx="144375" cy="113425"/>
            </a:xfrm>
            <a:custGeom>
              <a:avLst/>
              <a:gdLst/>
              <a:ahLst/>
              <a:cxnLst/>
              <a:rect l="l" t="t" r="r" b="b"/>
              <a:pathLst>
                <a:path w="5775" h="4537" extrusionOk="0">
                  <a:moveTo>
                    <a:pt x="167" y="4001"/>
                  </a:moveTo>
                  <a:cubicBezTo>
                    <a:pt x="750" y="2572"/>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2"/>
            <p:cNvSpPr/>
            <p:nvPr/>
          </p:nvSpPr>
          <p:spPr>
            <a:xfrm>
              <a:off x="4686050" y="1352975"/>
              <a:ext cx="29775" cy="34275"/>
            </a:xfrm>
            <a:custGeom>
              <a:avLst/>
              <a:gdLst/>
              <a:ahLst/>
              <a:cxnLst/>
              <a:rect l="l" t="t" r="r" b="b"/>
              <a:pathLst>
                <a:path w="1191" h="1371" extrusionOk="0">
                  <a:moveTo>
                    <a:pt x="590" y="0"/>
                  </a:moveTo>
                  <a:cubicBezTo>
                    <a:pt x="584" y="0"/>
                    <a:pt x="578" y="0"/>
                    <a:pt x="572" y="0"/>
                  </a:cubicBezTo>
                  <a:cubicBezTo>
                    <a:pt x="250" y="0"/>
                    <a:pt x="0" y="334"/>
                    <a:pt x="24" y="703"/>
                  </a:cubicBezTo>
                  <a:cubicBezTo>
                    <a:pt x="36" y="1077"/>
                    <a:pt x="288" y="1370"/>
                    <a:pt x="612" y="1370"/>
                  </a:cubicBezTo>
                  <a:cubicBezTo>
                    <a:pt x="618" y="1370"/>
                    <a:pt x="625" y="1370"/>
                    <a:pt x="631" y="1370"/>
                  </a:cubicBezTo>
                  <a:cubicBezTo>
                    <a:pt x="941" y="1370"/>
                    <a:pt x="1191" y="1048"/>
                    <a:pt x="1179" y="679"/>
                  </a:cubicBezTo>
                  <a:cubicBezTo>
                    <a:pt x="1167" y="294"/>
                    <a:pt x="904" y="0"/>
                    <a:pt x="590" y="0"/>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SECTION_TITLE_AND_DESCRIPTION_1_1">
    <p:spTree>
      <p:nvGrpSpPr>
        <p:cNvPr id="1" name="Shape 5043"/>
        <p:cNvGrpSpPr/>
        <p:nvPr/>
      </p:nvGrpSpPr>
      <p:grpSpPr>
        <a:xfrm>
          <a:off x="0" y="0"/>
          <a:ext cx="0" cy="0"/>
          <a:chOff x="0" y="0"/>
          <a:chExt cx="0" cy="0"/>
        </a:xfrm>
      </p:grpSpPr>
      <p:sp>
        <p:nvSpPr>
          <p:cNvPr id="5044" name="Google Shape;5044;p43"/>
          <p:cNvSpPr txBox="1">
            <a:spLocks noGrp="1"/>
          </p:cNvSpPr>
          <p:nvPr>
            <p:ph type="title"/>
          </p:nvPr>
        </p:nvSpPr>
        <p:spPr>
          <a:xfrm>
            <a:off x="3906625" y="1672650"/>
            <a:ext cx="4515000" cy="730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045" name="Google Shape;5045;p43"/>
          <p:cNvSpPr txBox="1">
            <a:spLocks noGrp="1"/>
          </p:cNvSpPr>
          <p:nvPr>
            <p:ph type="subTitle" idx="1"/>
          </p:nvPr>
        </p:nvSpPr>
        <p:spPr>
          <a:xfrm>
            <a:off x="3906625" y="2370951"/>
            <a:ext cx="4515000" cy="96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046" name="Google Shape;5046;p43"/>
          <p:cNvSpPr/>
          <p:nvPr/>
        </p:nvSpPr>
        <p:spPr>
          <a:xfrm flipH="1">
            <a:off x="6189800" y="3447900"/>
            <a:ext cx="2954207" cy="1396909"/>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3"/>
          <p:cNvSpPr/>
          <p:nvPr/>
        </p:nvSpPr>
        <p:spPr>
          <a:xfrm flipH="1">
            <a:off x="7131764" y="3826375"/>
            <a:ext cx="2012186" cy="1099965"/>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43"/>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43"/>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5">
  <p:cSld name="CUSTOM_12_1_1">
    <p:spTree>
      <p:nvGrpSpPr>
        <p:cNvPr id="1" name="Shape 5050"/>
        <p:cNvGrpSpPr/>
        <p:nvPr/>
      </p:nvGrpSpPr>
      <p:grpSpPr>
        <a:xfrm>
          <a:off x="0" y="0"/>
          <a:ext cx="0" cy="0"/>
          <a:chOff x="0" y="0"/>
          <a:chExt cx="0" cy="0"/>
        </a:xfrm>
      </p:grpSpPr>
      <p:sp>
        <p:nvSpPr>
          <p:cNvPr id="5051" name="Google Shape;5051;p44"/>
          <p:cNvSpPr/>
          <p:nvPr/>
        </p:nvSpPr>
        <p:spPr>
          <a:xfrm>
            <a:off x="-1862006" y="-1968212"/>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4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44"/>
          <p:cNvSpPr/>
          <p:nvPr/>
        </p:nvSpPr>
        <p:spPr>
          <a:xfrm flipH="1">
            <a:off x="688122" y="209893"/>
            <a:ext cx="718835" cy="285382"/>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44"/>
          <p:cNvSpPr/>
          <p:nvPr/>
        </p:nvSpPr>
        <p:spPr>
          <a:xfrm flipH="1">
            <a:off x="8243898" y="382022"/>
            <a:ext cx="1133224" cy="449978"/>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4"/>
          <p:cNvSpPr/>
          <p:nvPr/>
        </p:nvSpPr>
        <p:spPr>
          <a:xfrm flipH="1">
            <a:off x="8318101" y="37088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4"/>
          <p:cNvSpPr/>
          <p:nvPr/>
        </p:nvSpPr>
        <p:spPr>
          <a:xfrm flipH="1">
            <a:off x="6838750" y="44296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4"/>
          <p:cNvSpPr/>
          <p:nvPr/>
        </p:nvSpPr>
        <p:spPr>
          <a:xfrm flipH="1">
            <a:off x="-1584950" y="44296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4"/>
          <p:cNvSpPr txBox="1">
            <a:spLocks noGrp="1"/>
          </p:cNvSpPr>
          <p:nvPr>
            <p:ph type="subTitle" idx="1"/>
          </p:nvPr>
        </p:nvSpPr>
        <p:spPr>
          <a:xfrm>
            <a:off x="715500" y="979500"/>
            <a:ext cx="7717500" cy="1271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sz="1400"/>
            </a:lvl1pPr>
            <a:lvl2pPr lvl="1" rtl="0">
              <a:spcBef>
                <a:spcPts val="0"/>
              </a:spcBef>
              <a:spcAft>
                <a:spcPts val="0"/>
              </a:spcAft>
              <a:buSzPts val="1400"/>
              <a:buChar char="○"/>
              <a:defRPr sz="1400"/>
            </a:lvl2pPr>
            <a:lvl3pPr lvl="2" rtl="0">
              <a:spcBef>
                <a:spcPts val="0"/>
              </a:spcBef>
              <a:spcAft>
                <a:spcPts val="0"/>
              </a:spcAft>
              <a:buSzPts val="1400"/>
              <a:buChar char="■"/>
              <a:defRPr sz="1400"/>
            </a:lvl3pPr>
            <a:lvl4pPr lvl="3" rtl="0">
              <a:spcBef>
                <a:spcPts val="0"/>
              </a:spcBef>
              <a:spcAft>
                <a:spcPts val="0"/>
              </a:spcAft>
              <a:buSzPts val="1400"/>
              <a:buChar char="●"/>
              <a:defRPr sz="1400"/>
            </a:lvl4pPr>
            <a:lvl5pPr lvl="4" rtl="0">
              <a:spcBef>
                <a:spcPts val="0"/>
              </a:spcBef>
              <a:spcAft>
                <a:spcPts val="0"/>
              </a:spcAft>
              <a:buSzPts val="1400"/>
              <a:buChar char="○"/>
              <a:defRPr sz="1400"/>
            </a:lvl5pPr>
            <a:lvl6pPr lvl="5" rtl="0">
              <a:spcBef>
                <a:spcPts val="0"/>
              </a:spcBef>
              <a:spcAft>
                <a:spcPts val="0"/>
              </a:spcAft>
              <a:buSzPts val="1400"/>
              <a:buChar char="■"/>
              <a:defRPr sz="1400"/>
            </a:lvl6pPr>
            <a:lvl7pPr lvl="6" rtl="0">
              <a:spcBef>
                <a:spcPts val="0"/>
              </a:spcBef>
              <a:spcAft>
                <a:spcPts val="0"/>
              </a:spcAft>
              <a:buSzPts val="1400"/>
              <a:buChar char="●"/>
              <a:defRPr sz="1400"/>
            </a:lvl7pPr>
            <a:lvl8pPr lvl="7" rtl="0">
              <a:spcBef>
                <a:spcPts val="0"/>
              </a:spcBef>
              <a:spcAft>
                <a:spcPts val="0"/>
              </a:spcAft>
              <a:buSzPts val="1400"/>
              <a:buChar char="○"/>
              <a:defRPr sz="1400"/>
            </a:lvl8pPr>
            <a:lvl9pPr lvl="8" rtl="0">
              <a:spcBef>
                <a:spcPts val="0"/>
              </a:spcBef>
              <a:spcAft>
                <a:spcPts val="0"/>
              </a:spcAft>
              <a:buSzPts val="1400"/>
              <a:buChar char="■"/>
              <a:defRPr sz="1400"/>
            </a:lvl9pPr>
          </a:lstStyle>
          <a:p>
            <a:endParaRPr/>
          </a:p>
        </p:txBody>
      </p:sp>
      <p:grpSp>
        <p:nvGrpSpPr>
          <p:cNvPr id="5058" name="Google Shape;5058;p44"/>
          <p:cNvGrpSpPr/>
          <p:nvPr/>
        </p:nvGrpSpPr>
        <p:grpSpPr>
          <a:xfrm>
            <a:off x="8532214" y="4222498"/>
            <a:ext cx="386613" cy="377092"/>
            <a:chOff x="3228225" y="3246725"/>
            <a:chExt cx="356325" cy="347550"/>
          </a:xfrm>
        </p:grpSpPr>
        <p:sp>
          <p:nvSpPr>
            <p:cNvPr id="5059" name="Google Shape;5059;p44"/>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4"/>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4"/>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4"/>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4"/>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4"/>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4"/>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4"/>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4"/>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4"/>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4"/>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4"/>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4"/>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4"/>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4"/>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4"/>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4"/>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44"/>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4"/>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4"/>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4"/>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4"/>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4"/>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4"/>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4"/>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4"/>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4"/>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4"/>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4"/>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4"/>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4"/>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4"/>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44"/>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7">
    <p:spTree>
      <p:nvGrpSpPr>
        <p:cNvPr id="1" name="Shape 5463"/>
        <p:cNvGrpSpPr/>
        <p:nvPr/>
      </p:nvGrpSpPr>
      <p:grpSpPr>
        <a:xfrm>
          <a:off x="0" y="0"/>
          <a:ext cx="0" cy="0"/>
          <a:chOff x="0" y="0"/>
          <a:chExt cx="0" cy="0"/>
        </a:xfrm>
      </p:grpSpPr>
      <p:sp>
        <p:nvSpPr>
          <p:cNvPr id="5464" name="Google Shape;5464;p47"/>
          <p:cNvSpPr/>
          <p:nvPr/>
        </p:nvSpPr>
        <p:spPr>
          <a:xfrm>
            <a:off x="3029719" y="-2302187"/>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7"/>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7"/>
          <p:cNvSpPr/>
          <p:nvPr/>
        </p:nvSpPr>
        <p:spPr>
          <a:xfrm>
            <a:off x="5103147" y="2966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47"/>
          <p:cNvGrpSpPr/>
          <p:nvPr/>
        </p:nvGrpSpPr>
        <p:grpSpPr>
          <a:xfrm>
            <a:off x="7744245" y="3482218"/>
            <a:ext cx="1149100" cy="1256897"/>
            <a:chOff x="-2456375" y="2292725"/>
            <a:chExt cx="1212386" cy="1326120"/>
          </a:xfrm>
        </p:grpSpPr>
        <p:sp>
          <p:nvSpPr>
            <p:cNvPr id="5468" name="Google Shape;5468;p47"/>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9" name="Google Shape;5469;p47"/>
            <p:cNvGrpSpPr/>
            <p:nvPr/>
          </p:nvGrpSpPr>
          <p:grpSpPr>
            <a:xfrm>
              <a:off x="-2028293" y="2556447"/>
              <a:ext cx="784305" cy="1062398"/>
              <a:chOff x="5924875" y="2535425"/>
              <a:chExt cx="525075" cy="711300"/>
            </a:xfrm>
          </p:grpSpPr>
          <p:sp>
            <p:nvSpPr>
              <p:cNvPr id="5470" name="Google Shape;5470;p47"/>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7"/>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7"/>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7"/>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7"/>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7"/>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7"/>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7"/>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7"/>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7"/>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7"/>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7"/>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82" name="Google Shape;5482;p47"/>
          <p:cNvSpPr/>
          <p:nvPr/>
        </p:nvSpPr>
        <p:spPr>
          <a:xfrm flipH="1">
            <a:off x="603660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7"/>
          <p:cNvSpPr/>
          <p:nvPr/>
        </p:nvSpPr>
        <p:spPr>
          <a:xfrm flipH="1">
            <a:off x="8279738"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7"/>
          <p:cNvSpPr/>
          <p:nvPr/>
        </p:nvSpPr>
        <p:spPr>
          <a:xfrm>
            <a:off x="-1129300"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7"/>
          <p:cNvSpPr/>
          <p:nvPr/>
        </p:nvSpPr>
        <p:spPr>
          <a:xfrm flipH="1">
            <a:off x="11205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6" name="Google Shape;5486;p47"/>
          <p:cNvGrpSpPr/>
          <p:nvPr/>
        </p:nvGrpSpPr>
        <p:grpSpPr>
          <a:xfrm>
            <a:off x="324549" y="3534001"/>
            <a:ext cx="581843" cy="567549"/>
            <a:chOff x="3228225" y="3246725"/>
            <a:chExt cx="356325" cy="347550"/>
          </a:xfrm>
        </p:grpSpPr>
        <p:sp>
          <p:nvSpPr>
            <p:cNvPr id="5487" name="Google Shape;5487;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47"/>
          <p:cNvGrpSpPr/>
          <p:nvPr/>
        </p:nvGrpSpPr>
        <p:grpSpPr>
          <a:xfrm>
            <a:off x="8275039" y="3657798"/>
            <a:ext cx="386613" cy="377092"/>
            <a:chOff x="3228225" y="3246725"/>
            <a:chExt cx="356325" cy="347550"/>
          </a:xfrm>
        </p:grpSpPr>
        <p:sp>
          <p:nvSpPr>
            <p:cNvPr id="5520" name="Google Shape;5520;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47"/>
          <p:cNvGrpSpPr/>
          <p:nvPr/>
        </p:nvGrpSpPr>
        <p:grpSpPr>
          <a:xfrm>
            <a:off x="-2" y="-19739"/>
            <a:ext cx="1798363" cy="1256899"/>
            <a:chOff x="-2" y="-19739"/>
            <a:chExt cx="1798363" cy="1256899"/>
          </a:xfrm>
        </p:grpSpPr>
        <p:grpSp>
          <p:nvGrpSpPr>
            <p:cNvPr id="5553" name="Google Shape;5553;p47"/>
            <p:cNvGrpSpPr/>
            <p:nvPr/>
          </p:nvGrpSpPr>
          <p:grpSpPr>
            <a:xfrm>
              <a:off x="-2" y="-19739"/>
              <a:ext cx="1514238" cy="1118473"/>
              <a:chOff x="263775" y="238125"/>
              <a:chExt cx="7092450" cy="5238750"/>
            </a:xfrm>
          </p:grpSpPr>
          <p:sp>
            <p:nvSpPr>
              <p:cNvPr id="5554" name="Google Shape;5554;p47"/>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7"/>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47"/>
            <p:cNvGrpSpPr/>
            <p:nvPr/>
          </p:nvGrpSpPr>
          <p:grpSpPr>
            <a:xfrm>
              <a:off x="1260311" y="155206"/>
              <a:ext cx="538051" cy="524800"/>
              <a:chOff x="3228225" y="3246725"/>
              <a:chExt cx="356325" cy="347550"/>
            </a:xfrm>
          </p:grpSpPr>
          <p:sp>
            <p:nvSpPr>
              <p:cNvPr id="5557" name="Google Shape;5557;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47"/>
            <p:cNvGrpSpPr/>
            <p:nvPr/>
          </p:nvGrpSpPr>
          <p:grpSpPr>
            <a:xfrm>
              <a:off x="1124630" y="921793"/>
              <a:ext cx="323365" cy="315367"/>
              <a:chOff x="3228225" y="3246725"/>
              <a:chExt cx="356325" cy="347550"/>
            </a:xfrm>
          </p:grpSpPr>
          <p:sp>
            <p:nvSpPr>
              <p:cNvPr id="5590" name="Google Shape;5590;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47"/>
            <p:cNvGrpSpPr/>
            <p:nvPr/>
          </p:nvGrpSpPr>
          <p:grpSpPr>
            <a:xfrm>
              <a:off x="957323" y="38561"/>
              <a:ext cx="323365" cy="315367"/>
              <a:chOff x="3228225" y="3246725"/>
              <a:chExt cx="356325" cy="347550"/>
            </a:xfrm>
          </p:grpSpPr>
          <p:sp>
            <p:nvSpPr>
              <p:cNvPr id="5623" name="Google Shape;5623;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47"/>
            <p:cNvGrpSpPr/>
            <p:nvPr/>
          </p:nvGrpSpPr>
          <p:grpSpPr>
            <a:xfrm>
              <a:off x="273898" y="583861"/>
              <a:ext cx="323365" cy="315367"/>
              <a:chOff x="3228225" y="3246725"/>
              <a:chExt cx="356325" cy="347550"/>
            </a:xfrm>
          </p:grpSpPr>
          <p:sp>
            <p:nvSpPr>
              <p:cNvPr id="5656" name="Google Shape;5656;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8" name="Google Shape;5688;p47"/>
          <p:cNvGrpSpPr/>
          <p:nvPr/>
        </p:nvGrpSpPr>
        <p:grpSpPr>
          <a:xfrm>
            <a:off x="7591843" y="-11199"/>
            <a:ext cx="1757574" cy="1634955"/>
            <a:chOff x="7591843" y="-11199"/>
            <a:chExt cx="1757574" cy="1634955"/>
          </a:xfrm>
        </p:grpSpPr>
        <p:grpSp>
          <p:nvGrpSpPr>
            <p:cNvPr id="5689" name="Google Shape;5689;p47"/>
            <p:cNvGrpSpPr/>
            <p:nvPr/>
          </p:nvGrpSpPr>
          <p:grpSpPr>
            <a:xfrm rot="-912482" flipH="1">
              <a:off x="7715176" y="167807"/>
              <a:ext cx="1514068" cy="1118347"/>
              <a:chOff x="263775" y="238125"/>
              <a:chExt cx="7092450" cy="5238750"/>
            </a:xfrm>
          </p:grpSpPr>
          <p:sp>
            <p:nvSpPr>
              <p:cNvPr id="5690" name="Google Shape;5690;p47"/>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7"/>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47"/>
            <p:cNvGrpSpPr/>
            <p:nvPr/>
          </p:nvGrpSpPr>
          <p:grpSpPr>
            <a:xfrm>
              <a:off x="7798861" y="1098956"/>
              <a:ext cx="538051" cy="524800"/>
              <a:chOff x="3228225" y="3246725"/>
              <a:chExt cx="356325" cy="347550"/>
            </a:xfrm>
          </p:grpSpPr>
          <p:sp>
            <p:nvSpPr>
              <p:cNvPr id="5693" name="Google Shape;5693;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47"/>
            <p:cNvGrpSpPr/>
            <p:nvPr/>
          </p:nvGrpSpPr>
          <p:grpSpPr>
            <a:xfrm>
              <a:off x="7591843" y="645739"/>
              <a:ext cx="361741" cy="352798"/>
              <a:chOff x="3228225" y="3246725"/>
              <a:chExt cx="356325" cy="347550"/>
            </a:xfrm>
          </p:grpSpPr>
          <p:sp>
            <p:nvSpPr>
              <p:cNvPr id="5726" name="Google Shape;5726;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47"/>
            <p:cNvGrpSpPr/>
            <p:nvPr/>
          </p:nvGrpSpPr>
          <p:grpSpPr>
            <a:xfrm>
              <a:off x="7844081" y="389415"/>
              <a:ext cx="253311" cy="247039"/>
              <a:chOff x="3228225" y="3246725"/>
              <a:chExt cx="356325" cy="347550"/>
            </a:xfrm>
          </p:grpSpPr>
          <p:sp>
            <p:nvSpPr>
              <p:cNvPr id="5759" name="Google Shape;5759;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47"/>
            <p:cNvGrpSpPr/>
            <p:nvPr/>
          </p:nvGrpSpPr>
          <p:grpSpPr>
            <a:xfrm>
              <a:off x="8733231" y="680710"/>
              <a:ext cx="348023" cy="339417"/>
              <a:chOff x="3228225" y="3246725"/>
              <a:chExt cx="356325" cy="347550"/>
            </a:xfrm>
          </p:grpSpPr>
          <p:sp>
            <p:nvSpPr>
              <p:cNvPr id="5792" name="Google Shape;5792;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TITLE_1">
    <p:spTree>
      <p:nvGrpSpPr>
        <p:cNvPr id="1" name="Shape 5824"/>
        <p:cNvGrpSpPr/>
        <p:nvPr/>
      </p:nvGrpSpPr>
      <p:grpSpPr>
        <a:xfrm>
          <a:off x="0" y="0"/>
          <a:ext cx="0" cy="0"/>
          <a:chOff x="0" y="0"/>
          <a:chExt cx="0" cy="0"/>
        </a:xfrm>
      </p:grpSpPr>
      <p:sp>
        <p:nvSpPr>
          <p:cNvPr id="5825" name="Google Shape;5825;p48"/>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6" name="Google Shape;5826;p48"/>
          <p:cNvGrpSpPr/>
          <p:nvPr/>
        </p:nvGrpSpPr>
        <p:grpSpPr>
          <a:xfrm>
            <a:off x="6249495" y="2624968"/>
            <a:ext cx="1149100" cy="1256897"/>
            <a:chOff x="-2456375" y="2292725"/>
            <a:chExt cx="1212386" cy="1326120"/>
          </a:xfrm>
        </p:grpSpPr>
        <p:sp>
          <p:nvSpPr>
            <p:cNvPr id="5827" name="Google Shape;5827;p48"/>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8" name="Google Shape;5828;p48"/>
            <p:cNvGrpSpPr/>
            <p:nvPr/>
          </p:nvGrpSpPr>
          <p:grpSpPr>
            <a:xfrm>
              <a:off x="-2028293" y="2556447"/>
              <a:ext cx="784305" cy="1062398"/>
              <a:chOff x="5924875" y="2535425"/>
              <a:chExt cx="525075" cy="711300"/>
            </a:xfrm>
          </p:grpSpPr>
          <p:sp>
            <p:nvSpPr>
              <p:cNvPr id="5829" name="Google Shape;5829;p48"/>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8"/>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8"/>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8"/>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8"/>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8"/>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8"/>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8"/>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8"/>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8"/>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8"/>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8"/>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41" name="Google Shape;5841;p48"/>
          <p:cNvSpPr/>
          <p:nvPr/>
        </p:nvSpPr>
        <p:spPr>
          <a:xfrm>
            <a:off x="4388772" y="1524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2" name="Google Shape;5842;p48"/>
          <p:cNvGrpSpPr/>
          <p:nvPr/>
        </p:nvGrpSpPr>
        <p:grpSpPr>
          <a:xfrm>
            <a:off x="735509" y="3693497"/>
            <a:ext cx="7672982" cy="1507041"/>
            <a:chOff x="442325" y="3693497"/>
            <a:chExt cx="7672982" cy="1507041"/>
          </a:xfrm>
        </p:grpSpPr>
        <p:sp>
          <p:nvSpPr>
            <p:cNvPr id="5843" name="Google Shape;5843;p48"/>
            <p:cNvSpPr/>
            <p:nvPr/>
          </p:nvSpPr>
          <p:spPr>
            <a:xfrm flipH="1">
              <a:off x="4831688" y="369349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8"/>
            <p:cNvSpPr/>
            <p:nvPr/>
          </p:nvSpPr>
          <p:spPr>
            <a:xfrm>
              <a:off x="442325" y="369349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8"/>
            <p:cNvSpPr/>
            <p:nvPr/>
          </p:nvSpPr>
          <p:spPr>
            <a:xfrm flipH="1">
              <a:off x="2624775" y="441425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48"/>
          <p:cNvGrpSpPr/>
          <p:nvPr/>
        </p:nvGrpSpPr>
        <p:grpSpPr>
          <a:xfrm>
            <a:off x="2115249" y="3449776"/>
            <a:ext cx="581843" cy="567549"/>
            <a:chOff x="3228225" y="3246725"/>
            <a:chExt cx="356325" cy="347550"/>
          </a:xfrm>
        </p:grpSpPr>
        <p:sp>
          <p:nvSpPr>
            <p:cNvPr id="5847" name="Google Shape;5847;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8"/>
          <p:cNvGrpSpPr/>
          <p:nvPr/>
        </p:nvGrpSpPr>
        <p:grpSpPr>
          <a:xfrm>
            <a:off x="6589114" y="3045410"/>
            <a:ext cx="386613" cy="377092"/>
            <a:chOff x="3228225" y="3246725"/>
            <a:chExt cx="356325" cy="347550"/>
          </a:xfrm>
        </p:grpSpPr>
        <p:sp>
          <p:nvSpPr>
            <p:cNvPr id="5880" name="Google Shape;5880;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8"/>
          <p:cNvGrpSpPr/>
          <p:nvPr/>
        </p:nvGrpSpPr>
        <p:grpSpPr>
          <a:xfrm rot="10800000" flipH="1">
            <a:off x="-638177" y="358332"/>
            <a:ext cx="1798363" cy="1256899"/>
            <a:chOff x="-2" y="-19739"/>
            <a:chExt cx="1798363" cy="1256899"/>
          </a:xfrm>
        </p:grpSpPr>
        <p:grpSp>
          <p:nvGrpSpPr>
            <p:cNvPr id="5913" name="Google Shape;5913;p48"/>
            <p:cNvGrpSpPr/>
            <p:nvPr/>
          </p:nvGrpSpPr>
          <p:grpSpPr>
            <a:xfrm>
              <a:off x="-2" y="-19739"/>
              <a:ext cx="1514238" cy="1118473"/>
              <a:chOff x="263775" y="238125"/>
              <a:chExt cx="7092450" cy="5238750"/>
            </a:xfrm>
          </p:grpSpPr>
          <p:sp>
            <p:nvSpPr>
              <p:cNvPr id="5914" name="Google Shape;5914;p48"/>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8"/>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48"/>
            <p:cNvGrpSpPr/>
            <p:nvPr/>
          </p:nvGrpSpPr>
          <p:grpSpPr>
            <a:xfrm>
              <a:off x="1260311" y="155206"/>
              <a:ext cx="538051" cy="524800"/>
              <a:chOff x="3228225" y="3246725"/>
              <a:chExt cx="356325" cy="347550"/>
            </a:xfrm>
          </p:grpSpPr>
          <p:sp>
            <p:nvSpPr>
              <p:cNvPr id="5917" name="Google Shape;5917;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9" name="Google Shape;5949;p48"/>
            <p:cNvGrpSpPr/>
            <p:nvPr/>
          </p:nvGrpSpPr>
          <p:grpSpPr>
            <a:xfrm>
              <a:off x="1124630" y="921793"/>
              <a:ext cx="323365" cy="315367"/>
              <a:chOff x="3228225" y="3246725"/>
              <a:chExt cx="356325" cy="347550"/>
            </a:xfrm>
          </p:grpSpPr>
          <p:sp>
            <p:nvSpPr>
              <p:cNvPr id="5950" name="Google Shape;5950;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48"/>
            <p:cNvGrpSpPr/>
            <p:nvPr/>
          </p:nvGrpSpPr>
          <p:grpSpPr>
            <a:xfrm>
              <a:off x="957323" y="38561"/>
              <a:ext cx="323365" cy="315367"/>
              <a:chOff x="3228225" y="3246725"/>
              <a:chExt cx="356325" cy="347550"/>
            </a:xfrm>
          </p:grpSpPr>
          <p:sp>
            <p:nvSpPr>
              <p:cNvPr id="5983" name="Google Shape;5983;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48"/>
            <p:cNvGrpSpPr/>
            <p:nvPr/>
          </p:nvGrpSpPr>
          <p:grpSpPr>
            <a:xfrm>
              <a:off x="273898" y="583861"/>
              <a:ext cx="323365" cy="315367"/>
              <a:chOff x="3228225" y="3246725"/>
              <a:chExt cx="356325" cy="347550"/>
            </a:xfrm>
          </p:grpSpPr>
          <p:sp>
            <p:nvSpPr>
              <p:cNvPr id="6016" name="Google Shape;6016;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8" name="Google Shape;6048;p48"/>
          <p:cNvGrpSpPr/>
          <p:nvPr/>
        </p:nvGrpSpPr>
        <p:grpSpPr>
          <a:xfrm rot="8632772" flipH="1">
            <a:off x="8239734" y="-57948"/>
            <a:ext cx="1757619" cy="1634997"/>
            <a:chOff x="7591843" y="-11199"/>
            <a:chExt cx="1757574" cy="1634955"/>
          </a:xfrm>
        </p:grpSpPr>
        <p:grpSp>
          <p:nvGrpSpPr>
            <p:cNvPr id="6049" name="Google Shape;6049;p48"/>
            <p:cNvGrpSpPr/>
            <p:nvPr/>
          </p:nvGrpSpPr>
          <p:grpSpPr>
            <a:xfrm rot="-912482" flipH="1">
              <a:off x="7715176" y="167807"/>
              <a:ext cx="1514068" cy="1118347"/>
              <a:chOff x="263775" y="238125"/>
              <a:chExt cx="7092450" cy="5238750"/>
            </a:xfrm>
          </p:grpSpPr>
          <p:sp>
            <p:nvSpPr>
              <p:cNvPr id="6050" name="Google Shape;6050;p48"/>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8"/>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48"/>
            <p:cNvGrpSpPr/>
            <p:nvPr/>
          </p:nvGrpSpPr>
          <p:grpSpPr>
            <a:xfrm>
              <a:off x="7798861" y="1098956"/>
              <a:ext cx="538051" cy="524800"/>
              <a:chOff x="3228225" y="3246725"/>
              <a:chExt cx="356325" cy="347550"/>
            </a:xfrm>
          </p:grpSpPr>
          <p:sp>
            <p:nvSpPr>
              <p:cNvPr id="6053" name="Google Shape;6053;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48"/>
            <p:cNvGrpSpPr/>
            <p:nvPr/>
          </p:nvGrpSpPr>
          <p:grpSpPr>
            <a:xfrm>
              <a:off x="7591843" y="645739"/>
              <a:ext cx="361741" cy="352798"/>
              <a:chOff x="3228225" y="3246725"/>
              <a:chExt cx="356325" cy="347550"/>
            </a:xfrm>
          </p:grpSpPr>
          <p:sp>
            <p:nvSpPr>
              <p:cNvPr id="6086" name="Google Shape;6086;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48"/>
            <p:cNvGrpSpPr/>
            <p:nvPr/>
          </p:nvGrpSpPr>
          <p:grpSpPr>
            <a:xfrm>
              <a:off x="7844081" y="389415"/>
              <a:ext cx="253311" cy="247039"/>
              <a:chOff x="3228225" y="3246725"/>
              <a:chExt cx="356325" cy="347550"/>
            </a:xfrm>
          </p:grpSpPr>
          <p:sp>
            <p:nvSpPr>
              <p:cNvPr id="6119" name="Google Shape;6119;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48"/>
            <p:cNvGrpSpPr/>
            <p:nvPr/>
          </p:nvGrpSpPr>
          <p:grpSpPr>
            <a:xfrm>
              <a:off x="8733231" y="680710"/>
              <a:ext cx="348023" cy="339417"/>
              <a:chOff x="3228225" y="3246725"/>
              <a:chExt cx="356325" cy="347550"/>
            </a:xfrm>
          </p:grpSpPr>
          <p:sp>
            <p:nvSpPr>
              <p:cNvPr id="6152" name="Google Shape;6152;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3">
  <p:cSld name="TITLE_1_1">
    <p:spTree>
      <p:nvGrpSpPr>
        <p:cNvPr id="1" name="Shape 6184"/>
        <p:cNvGrpSpPr/>
        <p:nvPr/>
      </p:nvGrpSpPr>
      <p:grpSpPr>
        <a:xfrm>
          <a:off x="0" y="0"/>
          <a:ext cx="0" cy="0"/>
          <a:chOff x="0" y="0"/>
          <a:chExt cx="0" cy="0"/>
        </a:xfrm>
      </p:grpSpPr>
      <p:sp>
        <p:nvSpPr>
          <p:cNvPr id="6185" name="Google Shape;6185;p49"/>
          <p:cNvSpPr/>
          <p:nvPr/>
        </p:nvSpPr>
        <p:spPr>
          <a:xfrm>
            <a:off x="5824350" y="956549"/>
            <a:ext cx="2597267" cy="2597267"/>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9"/>
          <p:cNvSpPr/>
          <p:nvPr/>
        </p:nvSpPr>
        <p:spPr>
          <a:xfrm>
            <a:off x="6165043" y="3334849"/>
            <a:ext cx="2979017" cy="1021834"/>
          </a:xfrm>
          <a:custGeom>
            <a:avLst/>
            <a:gdLst/>
            <a:ahLst/>
            <a:cxnLst/>
            <a:rect l="l" t="t" r="r" b="b"/>
            <a:pathLst>
              <a:path w="35375" h="12134" extrusionOk="0">
                <a:moveTo>
                  <a:pt x="1" y="12133"/>
                </a:moveTo>
                <a:cubicBezTo>
                  <a:pt x="1596" y="8300"/>
                  <a:pt x="10145" y="3323"/>
                  <a:pt x="19599" y="5513"/>
                </a:cubicBezTo>
                <a:cubicBezTo>
                  <a:pt x="21837" y="2954"/>
                  <a:pt x="28707" y="1"/>
                  <a:pt x="35374" y="1870"/>
                </a:cubicBezTo>
                <a:lnTo>
                  <a:pt x="35374" y="12133"/>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9"/>
          <p:cNvSpPr/>
          <p:nvPr/>
        </p:nvSpPr>
        <p:spPr>
          <a:xfrm>
            <a:off x="4847778" y="3711662"/>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49"/>
          <p:cNvGrpSpPr/>
          <p:nvPr/>
        </p:nvGrpSpPr>
        <p:grpSpPr>
          <a:xfrm>
            <a:off x="6749962" y="1539221"/>
            <a:ext cx="2394026" cy="1431929"/>
            <a:chOff x="3731285" y="2446481"/>
            <a:chExt cx="1216415" cy="727569"/>
          </a:xfrm>
        </p:grpSpPr>
        <p:grpSp>
          <p:nvGrpSpPr>
            <p:cNvPr id="6189" name="Google Shape;6189;p49"/>
            <p:cNvGrpSpPr/>
            <p:nvPr/>
          </p:nvGrpSpPr>
          <p:grpSpPr>
            <a:xfrm>
              <a:off x="3773125" y="2504900"/>
              <a:ext cx="1174575" cy="669150"/>
              <a:chOff x="3773125" y="2504900"/>
              <a:chExt cx="1174575" cy="669150"/>
            </a:xfrm>
          </p:grpSpPr>
          <p:sp>
            <p:nvSpPr>
              <p:cNvPr id="6190" name="Google Shape;6190;p4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6" name="Google Shape;6196;p4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49"/>
          <p:cNvGrpSpPr/>
          <p:nvPr/>
        </p:nvGrpSpPr>
        <p:grpSpPr>
          <a:xfrm flipH="1">
            <a:off x="35" y="3839702"/>
            <a:ext cx="2189060" cy="1309333"/>
            <a:chOff x="3731285" y="2446481"/>
            <a:chExt cx="1216415" cy="727569"/>
          </a:xfrm>
        </p:grpSpPr>
        <p:grpSp>
          <p:nvGrpSpPr>
            <p:cNvPr id="6204" name="Google Shape;6204;p49"/>
            <p:cNvGrpSpPr/>
            <p:nvPr/>
          </p:nvGrpSpPr>
          <p:grpSpPr>
            <a:xfrm>
              <a:off x="3773125" y="2504900"/>
              <a:ext cx="1174575" cy="669150"/>
              <a:chOff x="3773125" y="2504900"/>
              <a:chExt cx="1174575" cy="669150"/>
            </a:xfrm>
          </p:grpSpPr>
          <p:sp>
            <p:nvSpPr>
              <p:cNvPr id="6205" name="Google Shape;6205;p4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1" name="Google Shape;6211;p4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8" name="Google Shape;6218;p49"/>
          <p:cNvSpPr/>
          <p:nvPr/>
        </p:nvSpPr>
        <p:spPr>
          <a:xfrm>
            <a:off x="3149326" y="2666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9"/>
          <p:cNvSpPr/>
          <p:nvPr/>
        </p:nvSpPr>
        <p:spPr>
          <a:xfrm>
            <a:off x="1172525" y="7580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9"/>
          <p:cNvSpPr/>
          <p:nvPr/>
        </p:nvSpPr>
        <p:spPr>
          <a:xfrm>
            <a:off x="5602127" y="10993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1" name="Google Shape;6221;p49"/>
          <p:cNvGrpSpPr/>
          <p:nvPr/>
        </p:nvGrpSpPr>
        <p:grpSpPr>
          <a:xfrm>
            <a:off x="7149789" y="2740325"/>
            <a:ext cx="706764" cy="1309326"/>
            <a:chOff x="4607475" y="1008875"/>
            <a:chExt cx="573300" cy="1062075"/>
          </a:xfrm>
        </p:grpSpPr>
        <p:sp>
          <p:nvSpPr>
            <p:cNvPr id="6222" name="Google Shape;6222;p49"/>
            <p:cNvSpPr/>
            <p:nvPr/>
          </p:nvSpPr>
          <p:spPr>
            <a:xfrm>
              <a:off x="4992625" y="1824450"/>
              <a:ext cx="188150" cy="236075"/>
            </a:xfrm>
            <a:custGeom>
              <a:avLst/>
              <a:gdLst/>
              <a:ahLst/>
              <a:cxnLst/>
              <a:rect l="l" t="t" r="r" b="b"/>
              <a:pathLst>
                <a:path w="7526" h="9443" extrusionOk="0">
                  <a:moveTo>
                    <a:pt x="203" y="6549"/>
                  </a:moveTo>
                  <a:cubicBezTo>
                    <a:pt x="1" y="4263"/>
                    <a:pt x="810" y="1382"/>
                    <a:pt x="3251" y="453"/>
                  </a:cubicBezTo>
                  <a:cubicBezTo>
                    <a:pt x="3537" y="846"/>
                    <a:pt x="3632" y="1311"/>
                    <a:pt x="3632" y="1311"/>
                  </a:cubicBezTo>
                  <a:cubicBezTo>
                    <a:pt x="4323" y="477"/>
                    <a:pt x="6823" y="1"/>
                    <a:pt x="6823" y="1"/>
                  </a:cubicBezTo>
                  <a:cubicBezTo>
                    <a:pt x="7525" y="1858"/>
                    <a:pt x="6716" y="5168"/>
                    <a:pt x="4930" y="6704"/>
                  </a:cubicBezTo>
                  <a:cubicBezTo>
                    <a:pt x="5620" y="6657"/>
                    <a:pt x="5978" y="7252"/>
                    <a:pt x="5978" y="7252"/>
                  </a:cubicBezTo>
                  <a:cubicBezTo>
                    <a:pt x="5144" y="8050"/>
                    <a:pt x="3727" y="9443"/>
                    <a:pt x="656" y="9288"/>
                  </a:cubicBezTo>
                  <a:cubicBezTo>
                    <a:pt x="644" y="9288"/>
                    <a:pt x="286" y="8264"/>
                    <a:pt x="203" y="6549"/>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9"/>
            <p:cNvSpPr/>
            <p:nvPr/>
          </p:nvSpPr>
          <p:spPr>
            <a:xfrm>
              <a:off x="4779800" y="1008875"/>
              <a:ext cx="246200" cy="306925"/>
            </a:xfrm>
            <a:custGeom>
              <a:avLst/>
              <a:gdLst/>
              <a:ahLst/>
              <a:cxnLst/>
              <a:rect l="l" t="t" r="r" b="b"/>
              <a:pathLst>
                <a:path w="9848" h="12277" extrusionOk="0">
                  <a:moveTo>
                    <a:pt x="1" y="11526"/>
                  </a:moveTo>
                  <a:cubicBezTo>
                    <a:pt x="144" y="8073"/>
                    <a:pt x="1215" y="2966"/>
                    <a:pt x="8597" y="1"/>
                  </a:cubicBezTo>
                  <a:cubicBezTo>
                    <a:pt x="9847" y="3620"/>
                    <a:pt x="7371" y="9990"/>
                    <a:pt x="406" y="12276"/>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9"/>
            <p:cNvSpPr/>
            <p:nvPr/>
          </p:nvSpPr>
          <p:spPr>
            <a:xfrm>
              <a:off x="4607475" y="1255350"/>
              <a:ext cx="459300" cy="815600"/>
            </a:xfrm>
            <a:custGeom>
              <a:avLst/>
              <a:gdLst/>
              <a:ahLst/>
              <a:cxnLst/>
              <a:rect l="l" t="t" r="r" b="b"/>
              <a:pathLst>
                <a:path w="18372" h="32624" extrusionOk="0">
                  <a:moveTo>
                    <a:pt x="7537" y="72"/>
                  </a:moveTo>
                  <a:cubicBezTo>
                    <a:pt x="5703" y="0"/>
                    <a:pt x="3429" y="846"/>
                    <a:pt x="2631" y="2560"/>
                  </a:cubicBezTo>
                  <a:cubicBezTo>
                    <a:pt x="1822" y="4263"/>
                    <a:pt x="1834" y="4906"/>
                    <a:pt x="1036" y="5179"/>
                  </a:cubicBezTo>
                  <a:cubicBezTo>
                    <a:pt x="250" y="5441"/>
                    <a:pt x="369" y="6203"/>
                    <a:pt x="488" y="6811"/>
                  </a:cubicBezTo>
                  <a:cubicBezTo>
                    <a:pt x="595" y="7406"/>
                    <a:pt x="976" y="10156"/>
                    <a:pt x="4548" y="10775"/>
                  </a:cubicBezTo>
                  <a:cubicBezTo>
                    <a:pt x="4548" y="10775"/>
                    <a:pt x="5108" y="12990"/>
                    <a:pt x="3620" y="15133"/>
                  </a:cubicBezTo>
                  <a:cubicBezTo>
                    <a:pt x="2119" y="17276"/>
                    <a:pt x="524" y="19074"/>
                    <a:pt x="262" y="20789"/>
                  </a:cubicBezTo>
                  <a:cubicBezTo>
                    <a:pt x="0" y="22503"/>
                    <a:pt x="393" y="23039"/>
                    <a:pt x="917" y="22872"/>
                  </a:cubicBezTo>
                  <a:cubicBezTo>
                    <a:pt x="1441" y="22705"/>
                    <a:pt x="1929" y="21348"/>
                    <a:pt x="2869" y="20848"/>
                  </a:cubicBezTo>
                  <a:cubicBezTo>
                    <a:pt x="3786" y="20336"/>
                    <a:pt x="4560" y="19729"/>
                    <a:pt x="4560" y="19729"/>
                  </a:cubicBezTo>
                  <a:cubicBezTo>
                    <a:pt x="4560" y="19729"/>
                    <a:pt x="3643" y="22455"/>
                    <a:pt x="3858" y="25372"/>
                  </a:cubicBezTo>
                  <a:cubicBezTo>
                    <a:pt x="4084" y="28278"/>
                    <a:pt x="6596" y="32623"/>
                    <a:pt x="6596" y="32623"/>
                  </a:cubicBezTo>
                  <a:lnTo>
                    <a:pt x="15264" y="32623"/>
                  </a:lnTo>
                  <a:cubicBezTo>
                    <a:pt x="15264" y="32623"/>
                    <a:pt x="18133" y="31326"/>
                    <a:pt x="18252" y="27611"/>
                  </a:cubicBezTo>
                  <a:cubicBezTo>
                    <a:pt x="18371" y="23896"/>
                    <a:pt x="17121" y="21170"/>
                    <a:pt x="15502" y="18514"/>
                  </a:cubicBezTo>
                  <a:cubicBezTo>
                    <a:pt x="13883" y="15847"/>
                    <a:pt x="12013" y="12895"/>
                    <a:pt x="12240" y="9132"/>
                  </a:cubicBezTo>
                  <a:cubicBezTo>
                    <a:pt x="12454" y="5346"/>
                    <a:pt x="12573" y="4286"/>
                    <a:pt x="11775" y="2643"/>
                  </a:cubicBezTo>
                  <a:cubicBezTo>
                    <a:pt x="10978" y="988"/>
                    <a:pt x="9251" y="143"/>
                    <a:pt x="7537" y="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9"/>
            <p:cNvSpPr/>
            <p:nvPr/>
          </p:nvSpPr>
          <p:spPr>
            <a:xfrm>
              <a:off x="4641400" y="1727425"/>
              <a:ext cx="434000" cy="343525"/>
            </a:xfrm>
            <a:custGeom>
              <a:avLst/>
              <a:gdLst/>
              <a:ahLst/>
              <a:cxnLst/>
              <a:rect l="l" t="t" r="r" b="b"/>
              <a:pathLst>
                <a:path w="17360" h="13741" extrusionOk="0">
                  <a:moveTo>
                    <a:pt x="7858" y="167"/>
                  </a:moveTo>
                  <a:cubicBezTo>
                    <a:pt x="5787" y="203"/>
                    <a:pt x="2072" y="1429"/>
                    <a:pt x="1477" y="5501"/>
                  </a:cubicBezTo>
                  <a:cubicBezTo>
                    <a:pt x="893" y="9597"/>
                    <a:pt x="3155" y="11061"/>
                    <a:pt x="3155" y="11061"/>
                  </a:cubicBezTo>
                  <a:cubicBezTo>
                    <a:pt x="3155" y="11061"/>
                    <a:pt x="1227" y="11085"/>
                    <a:pt x="619" y="12228"/>
                  </a:cubicBezTo>
                  <a:cubicBezTo>
                    <a:pt x="0" y="13371"/>
                    <a:pt x="346" y="13740"/>
                    <a:pt x="346" y="13740"/>
                  </a:cubicBezTo>
                  <a:lnTo>
                    <a:pt x="14014" y="13740"/>
                  </a:lnTo>
                  <a:cubicBezTo>
                    <a:pt x="14014" y="13740"/>
                    <a:pt x="16300" y="13062"/>
                    <a:pt x="16824" y="9454"/>
                  </a:cubicBezTo>
                  <a:cubicBezTo>
                    <a:pt x="17360" y="5823"/>
                    <a:pt x="15288" y="1"/>
                    <a:pt x="785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9"/>
            <p:cNvSpPr/>
            <p:nvPr/>
          </p:nvSpPr>
          <p:spPr>
            <a:xfrm>
              <a:off x="4831600" y="1065150"/>
              <a:ext cx="282500" cy="256300"/>
            </a:xfrm>
            <a:custGeom>
              <a:avLst/>
              <a:gdLst/>
              <a:ahLst/>
              <a:cxnLst/>
              <a:rect l="l" t="t" r="r" b="b"/>
              <a:pathLst>
                <a:path w="11300" h="10252" extrusionOk="0">
                  <a:moveTo>
                    <a:pt x="0" y="9430"/>
                  </a:moveTo>
                  <a:cubicBezTo>
                    <a:pt x="858" y="6096"/>
                    <a:pt x="2989" y="1322"/>
                    <a:pt x="10847" y="0"/>
                  </a:cubicBezTo>
                  <a:cubicBezTo>
                    <a:pt x="11299" y="3786"/>
                    <a:pt x="7537" y="9489"/>
                    <a:pt x="239" y="10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9"/>
            <p:cNvSpPr/>
            <p:nvPr/>
          </p:nvSpPr>
          <p:spPr>
            <a:xfrm>
              <a:off x="4895900" y="1162175"/>
              <a:ext cx="144375" cy="113425"/>
            </a:xfrm>
            <a:custGeom>
              <a:avLst/>
              <a:gdLst/>
              <a:ahLst/>
              <a:cxnLst/>
              <a:rect l="l" t="t" r="r" b="b"/>
              <a:pathLst>
                <a:path w="5775" h="4537" extrusionOk="0">
                  <a:moveTo>
                    <a:pt x="167" y="4001"/>
                  </a:moveTo>
                  <a:cubicBezTo>
                    <a:pt x="750" y="2572"/>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9"/>
            <p:cNvSpPr/>
            <p:nvPr/>
          </p:nvSpPr>
          <p:spPr>
            <a:xfrm>
              <a:off x="4686050" y="1352975"/>
              <a:ext cx="29775" cy="34275"/>
            </a:xfrm>
            <a:custGeom>
              <a:avLst/>
              <a:gdLst/>
              <a:ahLst/>
              <a:cxnLst/>
              <a:rect l="l" t="t" r="r" b="b"/>
              <a:pathLst>
                <a:path w="1191" h="1371" extrusionOk="0">
                  <a:moveTo>
                    <a:pt x="590" y="0"/>
                  </a:moveTo>
                  <a:cubicBezTo>
                    <a:pt x="584" y="0"/>
                    <a:pt x="578" y="0"/>
                    <a:pt x="572" y="0"/>
                  </a:cubicBezTo>
                  <a:cubicBezTo>
                    <a:pt x="250" y="0"/>
                    <a:pt x="0" y="334"/>
                    <a:pt x="24" y="703"/>
                  </a:cubicBezTo>
                  <a:cubicBezTo>
                    <a:pt x="36" y="1077"/>
                    <a:pt x="288" y="1370"/>
                    <a:pt x="612" y="1370"/>
                  </a:cubicBezTo>
                  <a:cubicBezTo>
                    <a:pt x="618" y="1370"/>
                    <a:pt x="625" y="1370"/>
                    <a:pt x="631" y="1370"/>
                  </a:cubicBezTo>
                  <a:cubicBezTo>
                    <a:pt x="941" y="1370"/>
                    <a:pt x="1191" y="1048"/>
                    <a:pt x="1179" y="679"/>
                  </a:cubicBezTo>
                  <a:cubicBezTo>
                    <a:pt x="1167" y="294"/>
                    <a:pt x="904" y="0"/>
                    <a:pt x="590" y="0"/>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4">
  <p:cSld name="TITLE_1_1_1">
    <p:spTree>
      <p:nvGrpSpPr>
        <p:cNvPr id="1" name="Shape 6229"/>
        <p:cNvGrpSpPr/>
        <p:nvPr/>
      </p:nvGrpSpPr>
      <p:grpSpPr>
        <a:xfrm>
          <a:off x="0" y="0"/>
          <a:ext cx="0" cy="0"/>
          <a:chOff x="0" y="0"/>
          <a:chExt cx="0" cy="0"/>
        </a:xfrm>
      </p:grpSpPr>
      <p:grpSp>
        <p:nvGrpSpPr>
          <p:cNvPr id="6230" name="Google Shape;6230;p50"/>
          <p:cNvGrpSpPr/>
          <p:nvPr/>
        </p:nvGrpSpPr>
        <p:grpSpPr>
          <a:xfrm>
            <a:off x="8490739" y="1207226"/>
            <a:ext cx="382979" cy="978789"/>
            <a:chOff x="5496850" y="1970795"/>
            <a:chExt cx="506050" cy="1293155"/>
          </a:xfrm>
        </p:grpSpPr>
        <p:sp>
          <p:nvSpPr>
            <p:cNvPr id="6231" name="Google Shape;6231;p50"/>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1" name="Google Shape;6241;p50"/>
          <p:cNvSpPr/>
          <p:nvPr/>
        </p:nvSpPr>
        <p:spPr>
          <a:xfrm>
            <a:off x="963599" y="2043699"/>
            <a:ext cx="1989066" cy="1989066"/>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2" name="Google Shape;6242;p50"/>
          <p:cNvGrpSpPr/>
          <p:nvPr/>
        </p:nvGrpSpPr>
        <p:grpSpPr>
          <a:xfrm>
            <a:off x="977800" y="1631388"/>
            <a:ext cx="506050" cy="978725"/>
            <a:chOff x="5496850" y="2285225"/>
            <a:chExt cx="506050" cy="978725"/>
          </a:xfrm>
        </p:grpSpPr>
        <p:sp>
          <p:nvSpPr>
            <p:cNvPr id="6243" name="Google Shape;6243;p50"/>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50"/>
          <p:cNvSpPr/>
          <p:nvPr/>
        </p:nvSpPr>
        <p:spPr>
          <a:xfrm flipH="1">
            <a:off x="6189800" y="3447900"/>
            <a:ext cx="2954207" cy="1396909"/>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0"/>
          <p:cNvSpPr/>
          <p:nvPr/>
        </p:nvSpPr>
        <p:spPr>
          <a:xfrm flipH="1">
            <a:off x="7131764" y="3826375"/>
            <a:ext cx="2012186" cy="1099965"/>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0"/>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0"/>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7" name="Google Shape;6257;p50"/>
          <p:cNvGrpSpPr/>
          <p:nvPr/>
        </p:nvGrpSpPr>
        <p:grpSpPr>
          <a:xfrm flipH="1">
            <a:off x="149" y="630921"/>
            <a:ext cx="2834855" cy="1695600"/>
            <a:chOff x="3731285" y="2446481"/>
            <a:chExt cx="1216415" cy="727569"/>
          </a:xfrm>
        </p:grpSpPr>
        <p:grpSp>
          <p:nvGrpSpPr>
            <p:cNvPr id="6258" name="Google Shape;6258;p50"/>
            <p:cNvGrpSpPr/>
            <p:nvPr/>
          </p:nvGrpSpPr>
          <p:grpSpPr>
            <a:xfrm>
              <a:off x="3773125" y="2504900"/>
              <a:ext cx="1174575" cy="669150"/>
              <a:chOff x="3773125" y="2504900"/>
              <a:chExt cx="1174575" cy="669150"/>
            </a:xfrm>
          </p:grpSpPr>
          <p:sp>
            <p:nvSpPr>
              <p:cNvPr id="6259" name="Google Shape;6259;p5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5" name="Google Shape;6265;p5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50"/>
          <p:cNvGrpSpPr/>
          <p:nvPr/>
        </p:nvGrpSpPr>
        <p:grpSpPr>
          <a:xfrm>
            <a:off x="7788737" y="738122"/>
            <a:ext cx="1352775" cy="809130"/>
            <a:chOff x="3731285" y="2446481"/>
            <a:chExt cx="1216415" cy="727569"/>
          </a:xfrm>
        </p:grpSpPr>
        <p:grpSp>
          <p:nvGrpSpPr>
            <p:cNvPr id="6273" name="Google Shape;6273;p50"/>
            <p:cNvGrpSpPr/>
            <p:nvPr/>
          </p:nvGrpSpPr>
          <p:grpSpPr>
            <a:xfrm>
              <a:off x="3773125" y="2504900"/>
              <a:ext cx="1174575" cy="669150"/>
              <a:chOff x="3773125" y="2504900"/>
              <a:chExt cx="1174575" cy="669150"/>
            </a:xfrm>
          </p:grpSpPr>
          <p:sp>
            <p:nvSpPr>
              <p:cNvPr id="6274" name="Google Shape;6274;p5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0" name="Google Shape;6280;p5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7" name="Google Shape;6287;p50"/>
          <p:cNvSpPr/>
          <p:nvPr/>
        </p:nvSpPr>
        <p:spPr>
          <a:xfrm>
            <a:off x="722376" y="2906195"/>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0"/>
          <p:cNvSpPr/>
          <p:nvPr/>
        </p:nvSpPr>
        <p:spPr>
          <a:xfrm>
            <a:off x="2161850" y="33348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041977" y="4030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5">
  <p:cSld name="TITLE_1_1_1_1">
    <p:spTree>
      <p:nvGrpSpPr>
        <p:cNvPr id="1" name="Shape 6290"/>
        <p:cNvGrpSpPr/>
        <p:nvPr/>
      </p:nvGrpSpPr>
      <p:grpSpPr>
        <a:xfrm>
          <a:off x="0" y="0"/>
          <a:ext cx="0" cy="0"/>
          <a:chOff x="0" y="0"/>
          <a:chExt cx="0" cy="0"/>
        </a:xfrm>
      </p:grpSpPr>
      <p:sp>
        <p:nvSpPr>
          <p:cNvPr id="6291" name="Google Shape;6291;p51"/>
          <p:cNvSpPr/>
          <p:nvPr/>
        </p:nvSpPr>
        <p:spPr>
          <a:xfrm>
            <a:off x="175"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flipH="1">
            <a:off x="7745706" y="4190099"/>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3" name="Google Shape;6293;p51"/>
          <p:cNvGrpSpPr/>
          <p:nvPr/>
        </p:nvGrpSpPr>
        <p:grpSpPr>
          <a:xfrm flipH="1">
            <a:off x="180" y="832004"/>
            <a:ext cx="1727917" cy="1033512"/>
            <a:chOff x="3731285" y="2446481"/>
            <a:chExt cx="1216415" cy="727569"/>
          </a:xfrm>
        </p:grpSpPr>
        <p:grpSp>
          <p:nvGrpSpPr>
            <p:cNvPr id="6294" name="Google Shape;6294;p51"/>
            <p:cNvGrpSpPr/>
            <p:nvPr/>
          </p:nvGrpSpPr>
          <p:grpSpPr>
            <a:xfrm>
              <a:off x="3773125" y="2504900"/>
              <a:ext cx="1174575" cy="669150"/>
              <a:chOff x="3773125" y="2504900"/>
              <a:chExt cx="1174575" cy="669150"/>
            </a:xfrm>
          </p:grpSpPr>
          <p:sp>
            <p:nvSpPr>
              <p:cNvPr id="6295" name="Google Shape;6295;p51"/>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1" name="Google Shape;6301;p51"/>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1"/>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1"/>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1"/>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1"/>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51"/>
          <p:cNvGrpSpPr/>
          <p:nvPr/>
        </p:nvGrpSpPr>
        <p:grpSpPr>
          <a:xfrm>
            <a:off x="7415905" y="3013304"/>
            <a:ext cx="1727917" cy="1033512"/>
            <a:chOff x="3731285" y="2446481"/>
            <a:chExt cx="1216415" cy="727569"/>
          </a:xfrm>
        </p:grpSpPr>
        <p:grpSp>
          <p:nvGrpSpPr>
            <p:cNvPr id="6309" name="Google Shape;6309;p51"/>
            <p:cNvGrpSpPr/>
            <p:nvPr/>
          </p:nvGrpSpPr>
          <p:grpSpPr>
            <a:xfrm>
              <a:off x="3773125" y="2504900"/>
              <a:ext cx="1174575" cy="669150"/>
              <a:chOff x="3773125" y="2504900"/>
              <a:chExt cx="1174575" cy="669150"/>
            </a:xfrm>
          </p:grpSpPr>
          <p:sp>
            <p:nvSpPr>
              <p:cNvPr id="6310" name="Google Shape;6310;p51"/>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6" name="Google Shape;6316;p51"/>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1"/>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1"/>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3" name="Google Shape;6323;p51"/>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226850" y="23147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7847715" y="1140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6" name="Google Shape;6326;p51"/>
          <p:cNvGrpSpPr/>
          <p:nvPr/>
        </p:nvGrpSpPr>
        <p:grpSpPr>
          <a:xfrm rot="1509357">
            <a:off x="855787" y="3708219"/>
            <a:ext cx="506092" cy="482050"/>
            <a:chOff x="6141575" y="2318875"/>
            <a:chExt cx="720950" cy="686700"/>
          </a:xfrm>
        </p:grpSpPr>
        <p:sp>
          <p:nvSpPr>
            <p:cNvPr id="6327" name="Google Shape;6327;p51"/>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1"/>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1"/>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8" name="Google Shape;6338;p51"/>
            <p:cNvGrpSpPr/>
            <p:nvPr/>
          </p:nvGrpSpPr>
          <p:grpSpPr>
            <a:xfrm>
              <a:off x="6385650" y="2571275"/>
              <a:ext cx="232800" cy="232800"/>
              <a:chOff x="6385650" y="2571275"/>
              <a:chExt cx="232800" cy="232800"/>
            </a:xfrm>
          </p:grpSpPr>
          <p:sp>
            <p:nvSpPr>
              <p:cNvPr id="6339" name="Google Shape;6339;p51"/>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1"/>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1"/>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0" name="Google Shape;6360;p51"/>
          <p:cNvGrpSpPr/>
          <p:nvPr/>
        </p:nvGrpSpPr>
        <p:grpSpPr>
          <a:xfrm rot="-2700000">
            <a:off x="7474704" y="1951395"/>
            <a:ext cx="389275" cy="370781"/>
            <a:chOff x="6141575" y="2318875"/>
            <a:chExt cx="720950" cy="686700"/>
          </a:xfrm>
        </p:grpSpPr>
        <p:sp>
          <p:nvSpPr>
            <p:cNvPr id="6361" name="Google Shape;6361;p51"/>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1"/>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1"/>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2" name="Google Shape;6372;p51"/>
            <p:cNvGrpSpPr/>
            <p:nvPr/>
          </p:nvGrpSpPr>
          <p:grpSpPr>
            <a:xfrm>
              <a:off x="6385650" y="2571275"/>
              <a:ext cx="232800" cy="232800"/>
              <a:chOff x="6385650" y="2571275"/>
              <a:chExt cx="232800" cy="232800"/>
            </a:xfrm>
          </p:grpSpPr>
          <p:sp>
            <p:nvSpPr>
              <p:cNvPr id="6373" name="Google Shape;6373;p51"/>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1"/>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1"/>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1"/>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1"/>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94" name="Google Shape;6394;p51"/>
          <p:cNvSpPr/>
          <p:nvPr/>
        </p:nvSpPr>
        <p:spPr>
          <a:xfrm>
            <a:off x="8998001" y="2880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89"/>
        <p:cNvGrpSpPr/>
        <p:nvPr/>
      </p:nvGrpSpPr>
      <p:grpSpPr>
        <a:xfrm>
          <a:off x="0" y="0"/>
          <a:ext cx="0" cy="0"/>
          <a:chOff x="0" y="0"/>
          <a:chExt cx="0" cy="0"/>
        </a:xfrm>
      </p:grpSpPr>
      <p:sp>
        <p:nvSpPr>
          <p:cNvPr id="690" name="Google Shape;690;p6"/>
          <p:cNvSpPr/>
          <p:nvPr/>
        </p:nvSpPr>
        <p:spPr>
          <a:xfrm>
            <a:off x="-546449" y="311049"/>
            <a:ext cx="1311956" cy="520946"/>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8336050" y="208950"/>
            <a:ext cx="1182872" cy="469608"/>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1388986" y="44425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8336050" y="37217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7593085" y="44440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2473775" y="37232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28575"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1">
  <p:cSld name="BLANK_1_1">
    <p:spTree>
      <p:nvGrpSpPr>
        <p:cNvPr id="1" name="Shape 2142"/>
        <p:cNvGrpSpPr/>
        <p:nvPr/>
      </p:nvGrpSpPr>
      <p:grpSpPr>
        <a:xfrm>
          <a:off x="0" y="0"/>
          <a:ext cx="0" cy="0"/>
          <a:chOff x="0" y="0"/>
          <a:chExt cx="0" cy="0"/>
        </a:xfrm>
      </p:grpSpPr>
      <p:sp>
        <p:nvSpPr>
          <p:cNvPr id="2143" name="Google Shape;2143;p14">
            <a:hlinkClick r:id="" action="ppaction://noaction"/>
          </p:cNvPr>
          <p:cNvSpPr txBox="1">
            <a:spLocks noGrp="1"/>
          </p:cNvSpPr>
          <p:nvPr>
            <p:ph type="subTitle" idx="1"/>
          </p:nvPr>
        </p:nvSpPr>
        <p:spPr>
          <a:xfrm>
            <a:off x="1852875" y="1223388"/>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4" name="Google Shape;2144;p14">
            <a:hlinkClick r:id="" action="ppaction://noaction"/>
          </p:cNvPr>
          <p:cNvSpPr txBox="1">
            <a:spLocks noGrp="1"/>
          </p:cNvSpPr>
          <p:nvPr>
            <p:ph type="subTitle" idx="2"/>
          </p:nvPr>
        </p:nvSpPr>
        <p:spPr>
          <a:xfrm>
            <a:off x="1852875" y="1483178"/>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5" name="Google Shape;2145;p14">
            <a:hlinkClick r:id="" action="ppaction://noaction"/>
          </p:cNvPr>
          <p:cNvSpPr txBox="1">
            <a:spLocks noGrp="1"/>
          </p:cNvSpPr>
          <p:nvPr>
            <p:ph type="subTitle" idx="3"/>
          </p:nvPr>
        </p:nvSpPr>
        <p:spPr>
          <a:xfrm>
            <a:off x="5682880" y="1223388"/>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6" name="Google Shape;2146;p14">
            <a:hlinkClick r:id="" action="ppaction://noaction"/>
          </p:cNvPr>
          <p:cNvSpPr txBox="1">
            <a:spLocks noGrp="1"/>
          </p:cNvSpPr>
          <p:nvPr>
            <p:ph type="subTitle" idx="4"/>
          </p:nvPr>
        </p:nvSpPr>
        <p:spPr>
          <a:xfrm>
            <a:off x="5682871" y="1483178"/>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7" name="Google Shape;2147;p14">
            <a:hlinkClick r:id="" action="ppaction://noaction"/>
          </p:cNvPr>
          <p:cNvSpPr txBox="1">
            <a:spLocks noGrp="1"/>
          </p:cNvSpPr>
          <p:nvPr>
            <p:ph type="subTitle" idx="5"/>
          </p:nvPr>
        </p:nvSpPr>
        <p:spPr>
          <a:xfrm>
            <a:off x="1852875" y="2377812"/>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8" name="Google Shape;2148;p14"/>
          <p:cNvSpPr txBox="1">
            <a:spLocks noGrp="1"/>
          </p:cNvSpPr>
          <p:nvPr>
            <p:ph type="subTitle" idx="6"/>
          </p:nvPr>
        </p:nvSpPr>
        <p:spPr>
          <a:xfrm>
            <a:off x="1852875" y="2630820"/>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9" name="Google Shape;2149;p14">
            <a:hlinkClick r:id="" action="ppaction://noaction"/>
          </p:cNvPr>
          <p:cNvSpPr txBox="1">
            <a:spLocks noGrp="1"/>
          </p:cNvSpPr>
          <p:nvPr>
            <p:ph type="subTitle" idx="7"/>
          </p:nvPr>
        </p:nvSpPr>
        <p:spPr>
          <a:xfrm>
            <a:off x="5682880" y="2377811"/>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0" name="Google Shape;2150;p14">
            <a:hlinkClick r:id="" action="ppaction://noaction"/>
          </p:cNvPr>
          <p:cNvSpPr txBox="1">
            <a:spLocks noGrp="1"/>
          </p:cNvSpPr>
          <p:nvPr>
            <p:ph type="subTitle" idx="8"/>
          </p:nvPr>
        </p:nvSpPr>
        <p:spPr>
          <a:xfrm>
            <a:off x="5682871" y="2630820"/>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1" name="Google Shape;2151;p14">
            <a:hlinkClick r:id="" action="ppaction://noaction"/>
          </p:cNvPr>
          <p:cNvSpPr txBox="1">
            <a:spLocks noGrp="1"/>
          </p:cNvSpPr>
          <p:nvPr>
            <p:ph type="title" hasCustomPrompt="1"/>
          </p:nvPr>
        </p:nvSpPr>
        <p:spPr>
          <a:xfrm>
            <a:off x="1046275" y="1485275"/>
            <a:ext cx="640200" cy="3981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2" name="Google Shape;2152;p14">
            <a:hlinkClick r:id="" action="ppaction://noaction"/>
          </p:cNvPr>
          <p:cNvSpPr txBox="1">
            <a:spLocks noGrp="1"/>
          </p:cNvSpPr>
          <p:nvPr>
            <p:ph type="title" idx="9" hasCustomPrompt="1"/>
          </p:nvPr>
        </p:nvSpPr>
        <p:spPr>
          <a:xfrm>
            <a:off x="4875325" y="14831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3" name="Google Shape;2153;p14">
            <a:hlinkClick r:id="" action="ppaction://noaction"/>
          </p:cNvPr>
          <p:cNvSpPr txBox="1">
            <a:spLocks noGrp="1"/>
          </p:cNvSpPr>
          <p:nvPr>
            <p:ph type="title" idx="13" hasCustomPrompt="1"/>
          </p:nvPr>
        </p:nvSpPr>
        <p:spPr>
          <a:xfrm>
            <a:off x="1046275" y="263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4" name="Google Shape;2154;p14">
            <a:hlinkClick r:id="" action="ppaction://noaction"/>
          </p:cNvPr>
          <p:cNvSpPr txBox="1">
            <a:spLocks noGrp="1"/>
          </p:cNvSpPr>
          <p:nvPr>
            <p:ph type="title" idx="14" hasCustomPrompt="1"/>
          </p:nvPr>
        </p:nvSpPr>
        <p:spPr>
          <a:xfrm>
            <a:off x="4875325" y="263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5" name="Google Shape;2155;p14"/>
          <p:cNvSpPr txBox="1">
            <a:spLocks noGrp="1"/>
          </p:cNvSpPr>
          <p:nvPr>
            <p:ph type="subTitle" idx="15"/>
          </p:nvPr>
        </p:nvSpPr>
        <p:spPr>
          <a:xfrm>
            <a:off x="1852875" y="3517809"/>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6" name="Google Shape;2156;p14"/>
          <p:cNvSpPr txBox="1">
            <a:spLocks noGrp="1"/>
          </p:cNvSpPr>
          <p:nvPr>
            <p:ph type="subTitle" idx="16"/>
          </p:nvPr>
        </p:nvSpPr>
        <p:spPr>
          <a:xfrm>
            <a:off x="1852875" y="3778425"/>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7" name="Google Shape;2157;p14"/>
          <p:cNvSpPr txBox="1">
            <a:spLocks noGrp="1"/>
          </p:cNvSpPr>
          <p:nvPr>
            <p:ph type="subTitle" idx="17"/>
          </p:nvPr>
        </p:nvSpPr>
        <p:spPr>
          <a:xfrm>
            <a:off x="5682880" y="3517809"/>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8" name="Google Shape;2158;p14"/>
          <p:cNvSpPr txBox="1">
            <a:spLocks noGrp="1"/>
          </p:cNvSpPr>
          <p:nvPr>
            <p:ph type="subTitle" idx="18"/>
          </p:nvPr>
        </p:nvSpPr>
        <p:spPr>
          <a:xfrm>
            <a:off x="5682871" y="3778425"/>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9" name="Google Shape;2159;p14"/>
          <p:cNvSpPr txBox="1">
            <a:spLocks noGrp="1"/>
          </p:cNvSpPr>
          <p:nvPr>
            <p:ph type="title" idx="19" hasCustomPrompt="1"/>
          </p:nvPr>
        </p:nvSpPr>
        <p:spPr>
          <a:xfrm>
            <a:off x="1046275" y="377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60" name="Google Shape;2160;p14"/>
          <p:cNvSpPr txBox="1">
            <a:spLocks noGrp="1"/>
          </p:cNvSpPr>
          <p:nvPr>
            <p:ph type="title" idx="20" hasCustomPrompt="1"/>
          </p:nvPr>
        </p:nvSpPr>
        <p:spPr>
          <a:xfrm>
            <a:off x="4875325" y="377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grpSp>
        <p:nvGrpSpPr>
          <p:cNvPr id="2161" name="Google Shape;2161;p14"/>
          <p:cNvGrpSpPr/>
          <p:nvPr/>
        </p:nvGrpSpPr>
        <p:grpSpPr>
          <a:xfrm flipH="1">
            <a:off x="72529" y="1"/>
            <a:ext cx="585399" cy="2151106"/>
            <a:chOff x="5496850" y="1404419"/>
            <a:chExt cx="506050" cy="1859531"/>
          </a:xfrm>
        </p:grpSpPr>
        <p:sp>
          <p:nvSpPr>
            <p:cNvPr id="2162" name="Google Shape;2162;p14"/>
            <p:cNvSpPr/>
            <p:nvPr/>
          </p:nvSpPr>
          <p:spPr>
            <a:xfrm>
              <a:off x="5742422" y="1404419"/>
              <a:ext cx="14912" cy="1705573"/>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14"/>
          <p:cNvGrpSpPr/>
          <p:nvPr/>
        </p:nvGrpSpPr>
        <p:grpSpPr>
          <a:xfrm flipH="1">
            <a:off x="8486029" y="2"/>
            <a:ext cx="585399" cy="1856480"/>
            <a:chOff x="5496850" y="1659109"/>
            <a:chExt cx="506050" cy="1604841"/>
          </a:xfrm>
        </p:grpSpPr>
        <p:sp>
          <p:nvSpPr>
            <p:cNvPr id="2173" name="Google Shape;2173;p14"/>
            <p:cNvSpPr/>
            <p:nvPr/>
          </p:nvSpPr>
          <p:spPr>
            <a:xfrm>
              <a:off x="5742422" y="1659109"/>
              <a:ext cx="14912" cy="1450950"/>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3" name="Google Shape;2183;p14"/>
          <p:cNvSpPr/>
          <p:nvPr/>
        </p:nvSpPr>
        <p:spPr>
          <a:xfrm flipH="1">
            <a:off x="7261682" y="4263096"/>
            <a:ext cx="1882321" cy="890063"/>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4"/>
          <p:cNvSpPr/>
          <p:nvPr/>
        </p:nvSpPr>
        <p:spPr>
          <a:xfrm flipH="1">
            <a:off x="7861890" y="4452295"/>
            <a:ext cx="1282077" cy="700849"/>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4"/>
          <p:cNvSpPr/>
          <p:nvPr/>
        </p:nvSpPr>
        <p:spPr>
          <a:xfrm>
            <a:off x="7" y="4263096"/>
            <a:ext cx="1882321" cy="890063"/>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4"/>
          <p:cNvSpPr/>
          <p:nvPr/>
        </p:nvSpPr>
        <p:spPr>
          <a:xfrm>
            <a:off x="43" y="4452295"/>
            <a:ext cx="1282077" cy="700849"/>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4"/>
          <p:cNvSpPr/>
          <p:nvPr/>
        </p:nvSpPr>
        <p:spPr>
          <a:xfrm>
            <a:off x="1541926" y="2375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4"/>
          <p:cNvSpPr/>
          <p:nvPr/>
        </p:nvSpPr>
        <p:spPr>
          <a:xfrm>
            <a:off x="-587900" y="3318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4"/>
          <p:cNvSpPr/>
          <p:nvPr/>
        </p:nvSpPr>
        <p:spPr>
          <a:xfrm>
            <a:off x="7045851" y="2375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4"/>
          <p:cNvSpPr/>
          <p:nvPr/>
        </p:nvSpPr>
        <p:spPr>
          <a:xfrm>
            <a:off x="8584652" y="2547963"/>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4"/>
          <p:cNvSpPr txBox="1">
            <a:spLocks noGrp="1"/>
          </p:cNvSpPr>
          <p:nvPr>
            <p:ph type="title" idx="21"/>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1">
  <p:cSld name="MAIN_POINT_1">
    <p:spTree>
      <p:nvGrpSpPr>
        <p:cNvPr id="1" name="Shape 2192"/>
        <p:cNvGrpSpPr/>
        <p:nvPr/>
      </p:nvGrpSpPr>
      <p:grpSpPr>
        <a:xfrm>
          <a:off x="0" y="0"/>
          <a:ext cx="0" cy="0"/>
          <a:chOff x="0" y="0"/>
          <a:chExt cx="0" cy="0"/>
        </a:xfrm>
      </p:grpSpPr>
      <p:sp>
        <p:nvSpPr>
          <p:cNvPr id="2193" name="Google Shape;2193;p15"/>
          <p:cNvSpPr/>
          <p:nvPr/>
        </p:nvSpPr>
        <p:spPr>
          <a:xfrm>
            <a:off x="1088238" y="1061900"/>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5"/>
          <p:cNvSpPr/>
          <p:nvPr/>
        </p:nvSpPr>
        <p:spPr>
          <a:xfrm flipH="1">
            <a:off x="6682354"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5"/>
          <p:cNvSpPr/>
          <p:nvPr/>
        </p:nvSpPr>
        <p:spPr>
          <a:xfrm>
            <a:off x="5980368"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5"/>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15"/>
          <p:cNvGrpSpPr/>
          <p:nvPr/>
        </p:nvGrpSpPr>
        <p:grpSpPr>
          <a:xfrm>
            <a:off x="803263" y="2429244"/>
            <a:ext cx="787869" cy="2013313"/>
            <a:chOff x="5496850" y="1970795"/>
            <a:chExt cx="506050" cy="1293155"/>
          </a:xfrm>
        </p:grpSpPr>
        <p:sp>
          <p:nvSpPr>
            <p:cNvPr id="2198" name="Google Shape;2198;p15"/>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5"/>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5"/>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5"/>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5"/>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5"/>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5"/>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5"/>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5"/>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5"/>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15"/>
          <p:cNvGrpSpPr/>
          <p:nvPr/>
        </p:nvGrpSpPr>
        <p:grpSpPr>
          <a:xfrm flipH="1">
            <a:off x="149" y="1462071"/>
            <a:ext cx="2834855" cy="1695600"/>
            <a:chOff x="3731285" y="2446481"/>
            <a:chExt cx="1216415" cy="727569"/>
          </a:xfrm>
        </p:grpSpPr>
        <p:grpSp>
          <p:nvGrpSpPr>
            <p:cNvPr id="2209" name="Google Shape;2209;p15"/>
            <p:cNvGrpSpPr/>
            <p:nvPr/>
          </p:nvGrpSpPr>
          <p:grpSpPr>
            <a:xfrm>
              <a:off x="3773125" y="2504900"/>
              <a:ext cx="1174575" cy="669150"/>
              <a:chOff x="3773125" y="2504900"/>
              <a:chExt cx="1174575" cy="669150"/>
            </a:xfrm>
          </p:grpSpPr>
          <p:sp>
            <p:nvSpPr>
              <p:cNvPr id="2210" name="Google Shape;2210;p1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6" name="Google Shape;2216;p1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3" name="Google Shape;2223;p15"/>
          <p:cNvSpPr/>
          <p:nvPr/>
        </p:nvSpPr>
        <p:spPr>
          <a:xfrm>
            <a:off x="2502801" y="388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5"/>
          <p:cNvSpPr/>
          <p:nvPr/>
        </p:nvSpPr>
        <p:spPr>
          <a:xfrm>
            <a:off x="925200" y="932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5"/>
          <p:cNvSpPr/>
          <p:nvPr/>
        </p:nvSpPr>
        <p:spPr>
          <a:xfrm>
            <a:off x="5534527" y="4030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5"/>
          <p:cNvSpPr/>
          <p:nvPr/>
        </p:nvSpPr>
        <p:spPr>
          <a:xfrm rot="10800000">
            <a:off x="8630075" y="17764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5"/>
          <p:cNvSpPr/>
          <p:nvPr/>
        </p:nvSpPr>
        <p:spPr>
          <a:xfrm>
            <a:off x="3392451" y="27048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5"/>
          <p:cNvSpPr txBox="1">
            <a:spLocks noGrp="1"/>
          </p:cNvSpPr>
          <p:nvPr>
            <p:ph type="title"/>
          </p:nvPr>
        </p:nvSpPr>
        <p:spPr>
          <a:xfrm>
            <a:off x="3392450" y="1061900"/>
            <a:ext cx="5029200" cy="2391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2229"/>
        <p:cNvGrpSpPr/>
        <p:nvPr/>
      </p:nvGrpSpPr>
      <p:grpSpPr>
        <a:xfrm>
          <a:off x="0" y="0"/>
          <a:ext cx="0" cy="0"/>
          <a:chOff x="0" y="0"/>
          <a:chExt cx="0" cy="0"/>
        </a:xfrm>
      </p:grpSpPr>
      <p:sp>
        <p:nvSpPr>
          <p:cNvPr id="2230" name="Google Shape;2230;p16"/>
          <p:cNvSpPr txBox="1">
            <a:spLocks noGrp="1"/>
          </p:cNvSpPr>
          <p:nvPr>
            <p:ph type="body" idx="1"/>
          </p:nvPr>
        </p:nvSpPr>
        <p:spPr>
          <a:xfrm>
            <a:off x="3740225" y="1965675"/>
            <a:ext cx="4706700" cy="1188300"/>
          </a:xfrm>
          <a:prstGeom prst="rect">
            <a:avLst/>
          </a:prstGeom>
        </p:spPr>
        <p:txBody>
          <a:bodyPr spcFirstLastPara="1" wrap="square" lIns="91425" tIns="91425" rIns="91425" bIns="91425" anchor="t" anchorCtr="0">
            <a:noAutofit/>
          </a:bodyPr>
          <a:lstStyle>
            <a:lvl1pPr marL="457200" lvl="0" indent="-228600" algn="r" rtl="0">
              <a:lnSpc>
                <a:spcPct val="100000"/>
              </a:lnSpc>
              <a:spcBef>
                <a:spcPts val="0"/>
              </a:spcBef>
              <a:spcAft>
                <a:spcPts val="0"/>
              </a:spcAft>
              <a:buSzPts val="1600"/>
              <a:buFont typeface="Baloo 2"/>
              <a:buNone/>
              <a:defRPr sz="3500" b="1">
                <a:solidFill>
                  <a:schemeClr val="dk1"/>
                </a:solidFill>
                <a:latin typeface="Baloo 2"/>
                <a:ea typeface="Baloo 2"/>
                <a:cs typeface="Baloo 2"/>
                <a:sym typeface="Baloo 2"/>
              </a:defRPr>
            </a:lvl1pPr>
          </a:lstStyle>
          <a:p>
            <a:endParaRPr/>
          </a:p>
        </p:txBody>
      </p:sp>
      <p:sp>
        <p:nvSpPr>
          <p:cNvPr id="2231" name="Google Shape;2231;p16"/>
          <p:cNvSpPr/>
          <p:nvPr/>
        </p:nvSpPr>
        <p:spPr>
          <a:xfrm>
            <a:off x="4336875" y="5821250"/>
            <a:ext cx="5150" cy="8225"/>
          </a:xfrm>
          <a:custGeom>
            <a:avLst/>
            <a:gdLst/>
            <a:ahLst/>
            <a:cxnLst/>
            <a:rect l="l" t="t" r="r" b="b"/>
            <a:pathLst>
              <a:path w="206" h="329" fill="none" extrusionOk="0">
                <a:moveTo>
                  <a:pt x="124" y="1"/>
                </a:moveTo>
                <a:lnTo>
                  <a:pt x="1" y="164"/>
                </a:lnTo>
                <a:lnTo>
                  <a:pt x="124" y="328"/>
                </a:lnTo>
                <a:lnTo>
                  <a:pt x="205" y="164"/>
                </a:lnTo>
                <a:lnTo>
                  <a:pt x="1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2" name="Google Shape;2232;p16"/>
          <p:cNvGrpSpPr/>
          <p:nvPr/>
        </p:nvGrpSpPr>
        <p:grpSpPr>
          <a:xfrm>
            <a:off x="6781845" y="467526"/>
            <a:ext cx="2362156" cy="1412939"/>
            <a:chOff x="3731285" y="2446481"/>
            <a:chExt cx="1216415" cy="727569"/>
          </a:xfrm>
        </p:grpSpPr>
        <p:grpSp>
          <p:nvGrpSpPr>
            <p:cNvPr id="2233" name="Google Shape;2233;p16"/>
            <p:cNvGrpSpPr/>
            <p:nvPr/>
          </p:nvGrpSpPr>
          <p:grpSpPr>
            <a:xfrm>
              <a:off x="3773125" y="2504900"/>
              <a:ext cx="1174575" cy="669150"/>
              <a:chOff x="3773125" y="2504900"/>
              <a:chExt cx="1174575" cy="669150"/>
            </a:xfrm>
          </p:grpSpPr>
          <p:sp>
            <p:nvSpPr>
              <p:cNvPr id="2234" name="Google Shape;2234;p16"/>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6"/>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6"/>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6"/>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6"/>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6"/>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0" name="Google Shape;2240;p16"/>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6"/>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6"/>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6"/>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6"/>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6"/>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6"/>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7" name="Google Shape;2247;p16"/>
          <p:cNvSpPr/>
          <p:nvPr/>
        </p:nvSpPr>
        <p:spPr>
          <a:xfrm flipH="1">
            <a:off x="7215279" y="3549149"/>
            <a:ext cx="1928691" cy="1054322"/>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6"/>
          <p:cNvSpPr/>
          <p:nvPr/>
        </p:nvSpPr>
        <p:spPr>
          <a:xfrm>
            <a:off x="5980343" y="411612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9" name="Google Shape;2249;p16"/>
          <p:cNvGrpSpPr/>
          <p:nvPr/>
        </p:nvGrpSpPr>
        <p:grpSpPr>
          <a:xfrm rot="-507681">
            <a:off x="6909914" y="4236304"/>
            <a:ext cx="506137" cy="482092"/>
            <a:chOff x="6141575" y="2318875"/>
            <a:chExt cx="720950" cy="686700"/>
          </a:xfrm>
        </p:grpSpPr>
        <p:sp>
          <p:nvSpPr>
            <p:cNvPr id="2250" name="Google Shape;2250;p1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1" name="Google Shape;2261;p16"/>
            <p:cNvGrpSpPr/>
            <p:nvPr/>
          </p:nvGrpSpPr>
          <p:grpSpPr>
            <a:xfrm>
              <a:off x="6385650" y="2571275"/>
              <a:ext cx="232800" cy="232800"/>
              <a:chOff x="6385650" y="2571275"/>
              <a:chExt cx="232800" cy="232800"/>
            </a:xfrm>
          </p:grpSpPr>
          <p:sp>
            <p:nvSpPr>
              <p:cNvPr id="2262" name="Google Shape;2262;p1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3" name="Google Shape;2283;p16"/>
          <p:cNvGrpSpPr/>
          <p:nvPr/>
        </p:nvGrpSpPr>
        <p:grpSpPr>
          <a:xfrm rot="1057331">
            <a:off x="5355829" y="893894"/>
            <a:ext cx="403413" cy="384249"/>
            <a:chOff x="6141575" y="2318875"/>
            <a:chExt cx="720950" cy="686700"/>
          </a:xfrm>
        </p:grpSpPr>
        <p:sp>
          <p:nvSpPr>
            <p:cNvPr id="2284" name="Google Shape;2284;p1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5" name="Google Shape;2295;p16"/>
            <p:cNvGrpSpPr/>
            <p:nvPr/>
          </p:nvGrpSpPr>
          <p:grpSpPr>
            <a:xfrm>
              <a:off x="6385650" y="2571275"/>
              <a:ext cx="232800" cy="232800"/>
              <a:chOff x="6385650" y="2571275"/>
              <a:chExt cx="232800" cy="232800"/>
            </a:xfrm>
          </p:grpSpPr>
          <p:sp>
            <p:nvSpPr>
              <p:cNvPr id="2296" name="Google Shape;2296;p1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2">
  <p:cSld name="CAPTION_ONLY_1_1">
    <p:spTree>
      <p:nvGrpSpPr>
        <p:cNvPr id="1" name="Shape 2317"/>
        <p:cNvGrpSpPr/>
        <p:nvPr/>
      </p:nvGrpSpPr>
      <p:grpSpPr>
        <a:xfrm>
          <a:off x="0" y="0"/>
          <a:ext cx="0" cy="0"/>
          <a:chOff x="0" y="0"/>
          <a:chExt cx="0" cy="0"/>
        </a:xfrm>
      </p:grpSpPr>
      <p:sp>
        <p:nvSpPr>
          <p:cNvPr id="2318" name="Google Shape;2318;p17"/>
          <p:cNvSpPr txBox="1">
            <a:spLocks noGrp="1"/>
          </p:cNvSpPr>
          <p:nvPr>
            <p:ph type="body" idx="1"/>
          </p:nvPr>
        </p:nvSpPr>
        <p:spPr>
          <a:xfrm>
            <a:off x="854225" y="2778150"/>
            <a:ext cx="4716000" cy="1186200"/>
          </a:xfrm>
          <a:prstGeom prst="rect">
            <a:avLst/>
          </a:prstGeom>
        </p:spPr>
        <p:txBody>
          <a:bodyPr spcFirstLastPara="1" wrap="square" lIns="91425" tIns="91425" rIns="91425" bIns="91425" anchor="t" anchorCtr="0">
            <a:noAutofit/>
          </a:bodyPr>
          <a:lstStyle>
            <a:lvl1pPr marL="457200" lvl="0" indent="-228600" rtl="0">
              <a:lnSpc>
                <a:spcPct val="100000"/>
              </a:lnSpc>
              <a:spcBef>
                <a:spcPts val="0"/>
              </a:spcBef>
              <a:spcAft>
                <a:spcPts val="0"/>
              </a:spcAft>
              <a:buSzPts val="1600"/>
              <a:buFont typeface="Baloo 2"/>
              <a:buNone/>
              <a:defRPr sz="3500" b="1">
                <a:solidFill>
                  <a:schemeClr val="dk1"/>
                </a:solidFill>
                <a:latin typeface="Baloo 2"/>
                <a:ea typeface="Baloo 2"/>
                <a:cs typeface="Baloo 2"/>
                <a:sym typeface="Baloo 2"/>
              </a:defRPr>
            </a:lvl1pPr>
          </a:lstStyle>
          <a:p>
            <a:endParaRPr/>
          </a:p>
        </p:txBody>
      </p:sp>
      <p:sp>
        <p:nvSpPr>
          <p:cNvPr id="2319" name="Google Shape;2319;p17"/>
          <p:cNvSpPr/>
          <p:nvPr/>
        </p:nvSpPr>
        <p:spPr>
          <a:xfrm>
            <a:off x="4336875" y="5821250"/>
            <a:ext cx="5150" cy="8225"/>
          </a:xfrm>
          <a:custGeom>
            <a:avLst/>
            <a:gdLst/>
            <a:ahLst/>
            <a:cxnLst/>
            <a:rect l="l" t="t" r="r" b="b"/>
            <a:pathLst>
              <a:path w="206" h="329" fill="none" extrusionOk="0">
                <a:moveTo>
                  <a:pt x="124" y="1"/>
                </a:moveTo>
                <a:lnTo>
                  <a:pt x="1" y="164"/>
                </a:lnTo>
                <a:lnTo>
                  <a:pt x="124" y="328"/>
                </a:lnTo>
                <a:lnTo>
                  <a:pt x="205" y="164"/>
                </a:lnTo>
                <a:lnTo>
                  <a:pt x="1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0" name="Google Shape;2320;p17"/>
          <p:cNvGrpSpPr/>
          <p:nvPr/>
        </p:nvGrpSpPr>
        <p:grpSpPr>
          <a:xfrm flipH="1">
            <a:off x="2713011" y="-7"/>
            <a:ext cx="942012" cy="1821897"/>
            <a:chOff x="5496850" y="2285225"/>
            <a:chExt cx="506050" cy="978725"/>
          </a:xfrm>
        </p:grpSpPr>
        <p:sp>
          <p:nvSpPr>
            <p:cNvPr id="2321" name="Google Shape;2321;p1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17"/>
          <p:cNvGrpSpPr/>
          <p:nvPr/>
        </p:nvGrpSpPr>
        <p:grpSpPr>
          <a:xfrm flipH="1">
            <a:off x="159830" y="-2"/>
            <a:ext cx="942012" cy="2407208"/>
            <a:chOff x="5496850" y="1970795"/>
            <a:chExt cx="506050" cy="1293155"/>
          </a:xfrm>
        </p:grpSpPr>
        <p:sp>
          <p:nvSpPr>
            <p:cNvPr id="2332" name="Google Shape;2332;p1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17"/>
          <p:cNvGrpSpPr/>
          <p:nvPr/>
        </p:nvGrpSpPr>
        <p:grpSpPr>
          <a:xfrm rot="-507681">
            <a:off x="3928664" y="1856516"/>
            <a:ext cx="506137" cy="482092"/>
            <a:chOff x="6141575" y="2318875"/>
            <a:chExt cx="720950" cy="686700"/>
          </a:xfrm>
        </p:grpSpPr>
        <p:sp>
          <p:nvSpPr>
            <p:cNvPr id="2343" name="Google Shape;2343;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4" name="Google Shape;2354;p17"/>
            <p:cNvGrpSpPr/>
            <p:nvPr/>
          </p:nvGrpSpPr>
          <p:grpSpPr>
            <a:xfrm>
              <a:off x="6385650" y="2571275"/>
              <a:ext cx="232800" cy="232800"/>
              <a:chOff x="6385650" y="2571275"/>
              <a:chExt cx="232800" cy="232800"/>
            </a:xfrm>
          </p:grpSpPr>
          <p:sp>
            <p:nvSpPr>
              <p:cNvPr id="2355" name="Google Shape;2355;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6" name="Google Shape;2376;p17"/>
          <p:cNvGrpSpPr/>
          <p:nvPr/>
        </p:nvGrpSpPr>
        <p:grpSpPr>
          <a:xfrm rot="1059101">
            <a:off x="1677279" y="1593065"/>
            <a:ext cx="460298" cy="438431"/>
            <a:chOff x="6141575" y="2318875"/>
            <a:chExt cx="720950" cy="686700"/>
          </a:xfrm>
        </p:grpSpPr>
        <p:sp>
          <p:nvSpPr>
            <p:cNvPr id="2377" name="Google Shape;2377;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8" name="Google Shape;2388;p17"/>
            <p:cNvGrpSpPr/>
            <p:nvPr/>
          </p:nvGrpSpPr>
          <p:grpSpPr>
            <a:xfrm>
              <a:off x="6385650" y="2571275"/>
              <a:ext cx="232800" cy="232800"/>
              <a:chOff x="6385650" y="2571275"/>
              <a:chExt cx="232800" cy="232800"/>
            </a:xfrm>
          </p:grpSpPr>
          <p:sp>
            <p:nvSpPr>
              <p:cNvPr id="2389" name="Google Shape;2389;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0" name="Google Shape;2410;p17"/>
          <p:cNvGrpSpPr/>
          <p:nvPr/>
        </p:nvGrpSpPr>
        <p:grpSpPr>
          <a:xfrm rot="-1376445">
            <a:off x="1995501" y="4415521"/>
            <a:ext cx="372332" cy="354707"/>
            <a:chOff x="6141575" y="2318875"/>
            <a:chExt cx="720950" cy="686700"/>
          </a:xfrm>
        </p:grpSpPr>
        <p:sp>
          <p:nvSpPr>
            <p:cNvPr id="2411" name="Google Shape;2411;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17"/>
            <p:cNvGrpSpPr/>
            <p:nvPr/>
          </p:nvGrpSpPr>
          <p:grpSpPr>
            <a:xfrm>
              <a:off x="6385650" y="2571275"/>
              <a:ext cx="232800" cy="232800"/>
              <a:chOff x="6385650" y="2571275"/>
              <a:chExt cx="232800" cy="232800"/>
            </a:xfrm>
          </p:grpSpPr>
          <p:sp>
            <p:nvSpPr>
              <p:cNvPr id="2423" name="Google Shape;2423;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2444"/>
        <p:cNvGrpSpPr/>
        <p:nvPr/>
      </p:nvGrpSpPr>
      <p:grpSpPr>
        <a:xfrm>
          <a:off x="0" y="0"/>
          <a:ext cx="0" cy="0"/>
          <a:chOff x="0" y="0"/>
          <a:chExt cx="0" cy="0"/>
        </a:xfrm>
      </p:grpSpPr>
      <p:sp>
        <p:nvSpPr>
          <p:cNvPr id="2445" name="Google Shape;2445;p18"/>
          <p:cNvSpPr/>
          <p:nvPr/>
        </p:nvSpPr>
        <p:spPr>
          <a:xfrm>
            <a:off x="7577063" y="-563062"/>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6" name="Google Shape;2446;p18"/>
          <p:cNvGrpSpPr/>
          <p:nvPr/>
        </p:nvGrpSpPr>
        <p:grpSpPr>
          <a:xfrm flipH="1">
            <a:off x="-3" y="269821"/>
            <a:ext cx="2713579" cy="1623061"/>
            <a:chOff x="3731285" y="2446481"/>
            <a:chExt cx="1216415" cy="727569"/>
          </a:xfrm>
        </p:grpSpPr>
        <p:grpSp>
          <p:nvGrpSpPr>
            <p:cNvPr id="2447" name="Google Shape;2447;p18"/>
            <p:cNvGrpSpPr/>
            <p:nvPr/>
          </p:nvGrpSpPr>
          <p:grpSpPr>
            <a:xfrm>
              <a:off x="3773125" y="2504900"/>
              <a:ext cx="1174575" cy="669150"/>
              <a:chOff x="3773125" y="2504900"/>
              <a:chExt cx="1174575" cy="669150"/>
            </a:xfrm>
          </p:grpSpPr>
          <p:sp>
            <p:nvSpPr>
              <p:cNvPr id="2448" name="Google Shape;2448;p1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4" name="Google Shape;2454;p1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18"/>
          <p:cNvGrpSpPr/>
          <p:nvPr/>
        </p:nvGrpSpPr>
        <p:grpSpPr>
          <a:xfrm>
            <a:off x="6430422" y="3520446"/>
            <a:ext cx="2713579" cy="1623061"/>
            <a:chOff x="3731285" y="2446481"/>
            <a:chExt cx="1216415" cy="727569"/>
          </a:xfrm>
        </p:grpSpPr>
        <p:grpSp>
          <p:nvGrpSpPr>
            <p:cNvPr id="2462" name="Google Shape;2462;p18"/>
            <p:cNvGrpSpPr/>
            <p:nvPr/>
          </p:nvGrpSpPr>
          <p:grpSpPr>
            <a:xfrm>
              <a:off x="3773125" y="2504900"/>
              <a:ext cx="1174575" cy="669150"/>
              <a:chOff x="3773125" y="2504900"/>
              <a:chExt cx="1174575" cy="669150"/>
            </a:xfrm>
          </p:grpSpPr>
          <p:sp>
            <p:nvSpPr>
              <p:cNvPr id="2463" name="Google Shape;2463;p1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9" name="Google Shape;2469;p1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6" name="Google Shape;2476;p18"/>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8"/>
          <p:cNvSpPr/>
          <p:nvPr/>
        </p:nvSpPr>
        <p:spPr>
          <a:xfrm flipH="1">
            <a:off x="-7"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8"/>
          <p:cNvSpPr/>
          <p:nvPr/>
        </p:nvSpPr>
        <p:spPr>
          <a:xfrm>
            <a:off x="4633326" y="2698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8"/>
          <p:cNvSpPr/>
          <p:nvPr/>
        </p:nvSpPr>
        <p:spPr>
          <a:xfrm>
            <a:off x="66800" y="23002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8"/>
          <p:cNvSpPr/>
          <p:nvPr/>
        </p:nvSpPr>
        <p:spPr>
          <a:xfrm>
            <a:off x="7891215" y="14371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8"/>
          <p:cNvSpPr/>
          <p:nvPr/>
        </p:nvSpPr>
        <p:spPr>
          <a:xfrm rot="10800000">
            <a:off x="4111400" y="43464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2" name="Google Shape;2482;p18"/>
          <p:cNvGrpSpPr/>
          <p:nvPr/>
        </p:nvGrpSpPr>
        <p:grpSpPr>
          <a:xfrm rot="2293202">
            <a:off x="1394922" y="4090742"/>
            <a:ext cx="506089" cy="482046"/>
            <a:chOff x="6141575" y="2318875"/>
            <a:chExt cx="720950" cy="686700"/>
          </a:xfrm>
        </p:grpSpPr>
        <p:sp>
          <p:nvSpPr>
            <p:cNvPr id="2483" name="Google Shape;2483;p18"/>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8"/>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8"/>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8"/>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8"/>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8"/>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8"/>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8"/>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8"/>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8"/>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8"/>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4" name="Google Shape;2494;p18"/>
            <p:cNvGrpSpPr/>
            <p:nvPr/>
          </p:nvGrpSpPr>
          <p:grpSpPr>
            <a:xfrm>
              <a:off x="6385650" y="2571275"/>
              <a:ext cx="232800" cy="232800"/>
              <a:chOff x="6385650" y="2571275"/>
              <a:chExt cx="232800" cy="232800"/>
            </a:xfrm>
          </p:grpSpPr>
          <p:sp>
            <p:nvSpPr>
              <p:cNvPr id="2495" name="Google Shape;2495;p18"/>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8"/>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8"/>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8"/>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8"/>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8"/>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8"/>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8"/>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8"/>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8"/>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8"/>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8"/>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8"/>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8"/>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8"/>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8"/>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8"/>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8"/>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8"/>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8"/>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8"/>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16" name="Google Shape;2516;p18"/>
          <p:cNvSpPr txBox="1">
            <a:spLocks noGrp="1"/>
          </p:cNvSpPr>
          <p:nvPr>
            <p:ph type="title" hasCustomPrompt="1"/>
          </p:nvPr>
        </p:nvSpPr>
        <p:spPr>
          <a:xfrm>
            <a:off x="713400" y="1725875"/>
            <a:ext cx="7717500" cy="1569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517" name="Google Shape;2517;p18"/>
          <p:cNvSpPr txBox="1">
            <a:spLocks noGrp="1"/>
          </p:cNvSpPr>
          <p:nvPr>
            <p:ph type="body" idx="1"/>
          </p:nvPr>
        </p:nvSpPr>
        <p:spPr>
          <a:xfrm>
            <a:off x="713225" y="3012375"/>
            <a:ext cx="7717500" cy="3609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800"/>
            </a:lvl1pPr>
            <a:lvl2pPr marL="914400" lvl="1" indent="-342900" algn="ctr" rtl="0">
              <a:spcBef>
                <a:spcPts val="0"/>
              </a:spcBef>
              <a:spcAft>
                <a:spcPts val="0"/>
              </a:spcAft>
              <a:buSzPts val="1800"/>
              <a:buChar char="○"/>
              <a:defRPr sz="1800"/>
            </a:lvl2pPr>
            <a:lvl3pPr marL="1371600" lvl="2" indent="-342900" algn="ctr" rtl="0">
              <a:spcBef>
                <a:spcPts val="0"/>
              </a:spcBef>
              <a:spcAft>
                <a:spcPts val="0"/>
              </a:spcAft>
              <a:buSzPts val="1800"/>
              <a:buChar char="■"/>
              <a:defRPr sz="1800"/>
            </a:lvl3pPr>
            <a:lvl4pPr marL="1828800" lvl="3" indent="-342900" algn="ctr" rtl="0">
              <a:spcBef>
                <a:spcPts val="0"/>
              </a:spcBef>
              <a:spcAft>
                <a:spcPts val="0"/>
              </a:spcAft>
              <a:buSzPts val="1800"/>
              <a:buChar char="●"/>
              <a:defRPr sz="1800"/>
            </a:lvl4pPr>
            <a:lvl5pPr marL="2286000" lvl="4" indent="-342900" algn="ctr" rtl="0">
              <a:spcBef>
                <a:spcPts val="0"/>
              </a:spcBef>
              <a:spcAft>
                <a:spcPts val="0"/>
              </a:spcAft>
              <a:buSzPts val="1800"/>
              <a:buChar char="○"/>
              <a:defRPr sz="1800"/>
            </a:lvl5pPr>
            <a:lvl6pPr marL="2743200" lvl="5" indent="-342900" algn="ctr" rtl="0">
              <a:spcBef>
                <a:spcPts val="0"/>
              </a:spcBef>
              <a:spcAft>
                <a:spcPts val="0"/>
              </a:spcAft>
              <a:buSzPts val="1800"/>
              <a:buChar char="■"/>
              <a:defRPr sz="1800"/>
            </a:lvl6pPr>
            <a:lvl7pPr marL="3200400" lvl="6" indent="-342900" algn="ctr" rtl="0">
              <a:spcBef>
                <a:spcPts val="0"/>
              </a:spcBef>
              <a:spcAft>
                <a:spcPts val="0"/>
              </a:spcAft>
              <a:buSzPts val="1800"/>
              <a:buChar char="●"/>
              <a:defRPr sz="1800"/>
            </a:lvl7pPr>
            <a:lvl8pPr marL="3657600" lvl="7" indent="-342900" algn="ctr" rtl="0">
              <a:spcBef>
                <a:spcPts val="0"/>
              </a:spcBef>
              <a:spcAft>
                <a:spcPts val="0"/>
              </a:spcAft>
              <a:buSzPts val="1800"/>
              <a:buChar char="○"/>
              <a:defRPr sz="1800"/>
            </a:lvl8pPr>
            <a:lvl9pPr marL="4114800" lvl="8" indent="-342900" algn="ctr" rtl="0">
              <a:spcBef>
                <a:spcPts val="0"/>
              </a:spcBef>
              <a:spcAft>
                <a:spcPts val="0"/>
              </a:spcAft>
              <a:buSzPts val="1800"/>
              <a:buChar char="■"/>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1">
  <p:cSld name="CUSTOM_8_1">
    <p:spTree>
      <p:nvGrpSpPr>
        <p:cNvPr id="1" name="Shape 2728"/>
        <p:cNvGrpSpPr/>
        <p:nvPr/>
      </p:nvGrpSpPr>
      <p:grpSpPr>
        <a:xfrm>
          <a:off x="0" y="0"/>
          <a:ext cx="0" cy="0"/>
          <a:chOff x="0" y="0"/>
          <a:chExt cx="0" cy="0"/>
        </a:xfrm>
      </p:grpSpPr>
      <p:sp>
        <p:nvSpPr>
          <p:cNvPr id="2729" name="Google Shape;2729;p20"/>
          <p:cNvSpPr txBox="1">
            <a:spLocks noGrp="1"/>
          </p:cNvSpPr>
          <p:nvPr>
            <p:ph type="title"/>
          </p:nvPr>
        </p:nvSpPr>
        <p:spPr>
          <a:xfrm>
            <a:off x="4252525" y="3149687"/>
            <a:ext cx="4169100" cy="5136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accent6"/>
              </a:buClr>
              <a:buSzPts val="1800"/>
              <a:buNone/>
              <a:defRPr sz="22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2730" name="Google Shape;2730;p20"/>
          <p:cNvSpPr txBox="1">
            <a:spLocks noGrp="1"/>
          </p:cNvSpPr>
          <p:nvPr>
            <p:ph type="subTitle" idx="1"/>
          </p:nvPr>
        </p:nvSpPr>
        <p:spPr>
          <a:xfrm>
            <a:off x="4252525" y="1559963"/>
            <a:ext cx="4169100" cy="15897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5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31" name="Google Shape;2731;p20"/>
          <p:cNvSpPr/>
          <p:nvPr/>
        </p:nvSpPr>
        <p:spPr>
          <a:xfrm flipH="1">
            <a:off x="3" y="3216987"/>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2" name="Google Shape;2732;p20"/>
          <p:cNvGrpSpPr/>
          <p:nvPr/>
        </p:nvGrpSpPr>
        <p:grpSpPr>
          <a:xfrm rot="2293890">
            <a:off x="1005798" y="2509675"/>
            <a:ext cx="506077" cy="482035"/>
            <a:chOff x="6141575" y="2318875"/>
            <a:chExt cx="720950" cy="686700"/>
          </a:xfrm>
        </p:grpSpPr>
        <p:sp>
          <p:nvSpPr>
            <p:cNvPr id="2733" name="Google Shape;2733;p2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4" name="Google Shape;2744;p20"/>
            <p:cNvGrpSpPr/>
            <p:nvPr/>
          </p:nvGrpSpPr>
          <p:grpSpPr>
            <a:xfrm>
              <a:off x="6385650" y="2571275"/>
              <a:ext cx="232800" cy="232800"/>
              <a:chOff x="6385650" y="2571275"/>
              <a:chExt cx="232800" cy="232800"/>
            </a:xfrm>
          </p:grpSpPr>
          <p:sp>
            <p:nvSpPr>
              <p:cNvPr id="2745" name="Google Shape;2745;p2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6" name="Google Shape;2766;p20"/>
          <p:cNvGrpSpPr/>
          <p:nvPr/>
        </p:nvGrpSpPr>
        <p:grpSpPr>
          <a:xfrm rot="-3054559">
            <a:off x="3701546" y="444520"/>
            <a:ext cx="506054" cy="482013"/>
            <a:chOff x="6141575" y="2318875"/>
            <a:chExt cx="720950" cy="686700"/>
          </a:xfrm>
        </p:grpSpPr>
        <p:sp>
          <p:nvSpPr>
            <p:cNvPr id="2767" name="Google Shape;2767;p2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8" name="Google Shape;2778;p20"/>
            <p:cNvGrpSpPr/>
            <p:nvPr/>
          </p:nvGrpSpPr>
          <p:grpSpPr>
            <a:xfrm>
              <a:off x="6385650" y="2571275"/>
              <a:ext cx="232800" cy="232800"/>
              <a:chOff x="6385650" y="2571275"/>
              <a:chExt cx="232800" cy="232800"/>
            </a:xfrm>
          </p:grpSpPr>
          <p:sp>
            <p:nvSpPr>
              <p:cNvPr id="2779" name="Google Shape;2779;p2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00" name="Google Shape;2800;p20"/>
          <p:cNvSpPr/>
          <p:nvPr/>
        </p:nvSpPr>
        <p:spPr>
          <a:xfrm>
            <a:off x="4509" y="4187994"/>
            <a:ext cx="9144004" cy="955512"/>
          </a:xfrm>
          <a:custGeom>
            <a:avLst/>
            <a:gdLst/>
            <a:ahLst/>
            <a:cxnLst/>
            <a:rect l="l" t="t" r="r" b="b"/>
            <a:pathLst>
              <a:path w="98109" h="10252" extrusionOk="0">
                <a:moveTo>
                  <a:pt x="98108" y="0"/>
                </a:moveTo>
                <a:cubicBezTo>
                  <a:pt x="91977" y="0"/>
                  <a:pt x="91977" y="2322"/>
                  <a:pt x="85845" y="2322"/>
                </a:cubicBezTo>
                <a:cubicBezTo>
                  <a:pt x="79713" y="2322"/>
                  <a:pt x="79713" y="0"/>
                  <a:pt x="73581" y="0"/>
                </a:cubicBezTo>
                <a:cubicBezTo>
                  <a:pt x="67450" y="0"/>
                  <a:pt x="67450" y="2322"/>
                  <a:pt x="61318" y="2322"/>
                </a:cubicBezTo>
                <a:cubicBezTo>
                  <a:pt x="55186" y="2322"/>
                  <a:pt x="55186" y="0"/>
                  <a:pt x="49055" y="0"/>
                </a:cubicBezTo>
                <a:cubicBezTo>
                  <a:pt x="42923" y="0"/>
                  <a:pt x="42923" y="2322"/>
                  <a:pt x="36791" y="2322"/>
                </a:cubicBezTo>
                <a:cubicBezTo>
                  <a:pt x="30659" y="2322"/>
                  <a:pt x="30659" y="0"/>
                  <a:pt x="24528" y="0"/>
                </a:cubicBezTo>
                <a:cubicBezTo>
                  <a:pt x="18396" y="0"/>
                  <a:pt x="18396" y="2322"/>
                  <a:pt x="12264" y="2322"/>
                </a:cubicBezTo>
                <a:cubicBezTo>
                  <a:pt x="6133" y="2322"/>
                  <a:pt x="6133" y="0"/>
                  <a:pt x="1" y="0"/>
                </a:cubicBezTo>
                <a:lnTo>
                  <a:pt x="1" y="10252"/>
                </a:lnTo>
                <a:lnTo>
                  <a:pt x="98108" y="10252"/>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1" name="Google Shape;2801;p20"/>
          <p:cNvGrpSpPr/>
          <p:nvPr/>
        </p:nvGrpSpPr>
        <p:grpSpPr>
          <a:xfrm>
            <a:off x="1032381" y="-7"/>
            <a:ext cx="942012" cy="1821897"/>
            <a:chOff x="5496850" y="2285225"/>
            <a:chExt cx="506050" cy="978725"/>
          </a:xfrm>
        </p:grpSpPr>
        <p:sp>
          <p:nvSpPr>
            <p:cNvPr id="2802" name="Google Shape;2802;p20"/>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20"/>
          <p:cNvGrpSpPr/>
          <p:nvPr/>
        </p:nvGrpSpPr>
        <p:grpSpPr>
          <a:xfrm>
            <a:off x="2396186" y="4"/>
            <a:ext cx="1211787" cy="3096589"/>
            <a:chOff x="5496850" y="1970795"/>
            <a:chExt cx="506050" cy="1293155"/>
          </a:xfrm>
        </p:grpSpPr>
        <p:sp>
          <p:nvSpPr>
            <p:cNvPr id="2813" name="Google Shape;2813;p20"/>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20"/>
          <p:cNvSpPr/>
          <p:nvPr/>
        </p:nvSpPr>
        <p:spPr>
          <a:xfrm>
            <a:off x="6191900" y="4576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0"/>
          <p:cNvSpPr/>
          <p:nvPr/>
        </p:nvSpPr>
        <p:spPr>
          <a:xfrm>
            <a:off x="-377035" y="4576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292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1pPr>
            <a:lvl2pPr marL="914400" lvl="1"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2pPr>
            <a:lvl3pPr marL="1371600" lvl="2"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3pPr>
            <a:lvl4pPr marL="1828800" lvl="3"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4pPr>
            <a:lvl5pPr marL="2286000" lvl="4"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5pPr>
            <a:lvl6pPr marL="2743200" lvl="5"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6pPr>
            <a:lvl7pPr marL="3200400" lvl="6"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7pPr>
            <a:lvl8pPr marL="3657600" lvl="7"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8pPr>
            <a:lvl9pPr marL="4114800" lvl="8"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60" r:id="rId4"/>
    <p:sldLayoutId id="2147483661" r:id="rId5"/>
    <p:sldLayoutId id="2147483662" r:id="rId6"/>
    <p:sldLayoutId id="2147483663" r:id="rId7"/>
    <p:sldLayoutId id="2147483664" r:id="rId8"/>
    <p:sldLayoutId id="2147483666" r:id="rId9"/>
    <p:sldLayoutId id="2147483668" r:id="rId10"/>
    <p:sldLayoutId id="2147483670" r:id="rId11"/>
    <p:sldLayoutId id="2147483671" r:id="rId12"/>
    <p:sldLayoutId id="2147483673" r:id="rId13"/>
    <p:sldLayoutId id="2147483675" r:id="rId14"/>
    <p:sldLayoutId id="2147483676" r:id="rId15"/>
    <p:sldLayoutId id="2147483678" r:id="rId16"/>
    <p:sldLayoutId id="2147483679" r:id="rId17"/>
    <p:sldLayoutId id="2147483682" r:id="rId18"/>
    <p:sldLayoutId id="2147483683" r:id="rId19"/>
    <p:sldLayoutId id="2147483684" r:id="rId20"/>
    <p:sldLayoutId id="2147483688" r:id="rId21"/>
    <p:sldLayoutId id="2147483689" r:id="rId22"/>
    <p:sldLayoutId id="2147483690" r:id="rId23"/>
    <p:sldLayoutId id="2147483693" r:id="rId24"/>
    <p:sldLayoutId id="2147483694" r:id="rId25"/>
    <p:sldLayoutId id="2147483695" r:id="rId26"/>
    <p:sldLayoutId id="2147483696" r:id="rId27"/>
    <p:sldLayoutId id="2147483697"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slide" Target="slide2.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3.xml"/><Relationship Id="rId4"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4.xml"/><Relationship Id="rId4"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5.xml"/><Relationship Id="rId4"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08"/>
        <p:cNvGrpSpPr/>
        <p:nvPr/>
      </p:nvGrpSpPr>
      <p:grpSpPr>
        <a:xfrm>
          <a:off x="0" y="0"/>
          <a:ext cx="0" cy="0"/>
          <a:chOff x="0" y="0"/>
          <a:chExt cx="0" cy="0"/>
        </a:xfrm>
      </p:grpSpPr>
      <p:sp>
        <p:nvSpPr>
          <p:cNvPr id="3" name="TextBox 2">
            <a:extLst>
              <a:ext uri="{FF2B5EF4-FFF2-40B4-BE49-F238E27FC236}">
                <a16:creationId xmlns:a16="http://schemas.microsoft.com/office/drawing/2014/main" id="{66E8390F-48F1-89CB-2CF7-4B9EE072F0E6}"/>
              </a:ext>
            </a:extLst>
          </p:cNvPr>
          <p:cNvSpPr txBox="1"/>
          <p:nvPr/>
        </p:nvSpPr>
        <p:spPr>
          <a:xfrm>
            <a:off x="2306053" y="1622775"/>
            <a:ext cx="1552073" cy="1015663"/>
          </a:xfrm>
          <a:prstGeom prst="rect">
            <a:avLst/>
          </a:prstGeom>
          <a:noFill/>
        </p:spPr>
        <p:txBody>
          <a:bodyPr wrap="square">
            <a:spAutoFit/>
          </a:bodyPr>
          <a:lstStyle/>
          <a:p>
            <a:r>
              <a:rPr lang="en" sz="6000" b="1" dirty="0">
                <a:solidFill>
                  <a:schemeClr val="tx1"/>
                </a:solidFill>
                <a:latin typeface="Baloo 2" pitchFamily="2" charset="0"/>
                <a:cs typeface="Baloo 2" pitchFamily="2" charset="0"/>
              </a:rPr>
              <a:t>THE</a:t>
            </a:r>
            <a:endParaRPr lang="en-US" sz="6000" b="1" dirty="0">
              <a:solidFill>
                <a:schemeClr val="tx1"/>
              </a:solidFill>
              <a:latin typeface="Baloo 2" pitchFamily="2" charset="0"/>
              <a:cs typeface="Baloo 2" pitchFamily="2" charset="0"/>
            </a:endParaRPr>
          </a:p>
        </p:txBody>
      </p:sp>
      <p:sp>
        <p:nvSpPr>
          <p:cNvPr id="4" name="TextBox 3">
            <a:extLst>
              <a:ext uri="{FF2B5EF4-FFF2-40B4-BE49-F238E27FC236}">
                <a16:creationId xmlns:a16="http://schemas.microsoft.com/office/drawing/2014/main" id="{77AB642A-C74C-54D9-8EA3-1CC67D11B940}"/>
              </a:ext>
            </a:extLst>
          </p:cNvPr>
          <p:cNvSpPr txBox="1"/>
          <p:nvPr/>
        </p:nvSpPr>
        <p:spPr>
          <a:xfrm>
            <a:off x="3765884" y="1606245"/>
            <a:ext cx="3232485" cy="1015663"/>
          </a:xfrm>
          <a:prstGeom prst="rect">
            <a:avLst/>
          </a:prstGeom>
          <a:noFill/>
        </p:spPr>
        <p:txBody>
          <a:bodyPr wrap="square">
            <a:spAutoFit/>
          </a:bodyPr>
          <a:lstStyle/>
          <a:p>
            <a:r>
              <a:rPr lang="en" sz="6000" b="1" dirty="0">
                <a:solidFill>
                  <a:schemeClr val="tx1"/>
                </a:solidFill>
                <a:latin typeface="Baloo 2" pitchFamily="2" charset="0"/>
                <a:cs typeface="Baloo 2" pitchFamily="2" charset="0"/>
              </a:rPr>
              <a:t>KOREAN</a:t>
            </a:r>
            <a:endParaRPr lang="en-US" sz="6000" b="1" dirty="0">
              <a:solidFill>
                <a:schemeClr val="tx1"/>
              </a:solidFill>
              <a:latin typeface="Baloo 2" pitchFamily="2" charset="0"/>
              <a:cs typeface="Baloo 2" pitchFamily="2" charset="0"/>
            </a:endParaRPr>
          </a:p>
        </p:txBody>
      </p:sp>
      <p:sp>
        <p:nvSpPr>
          <p:cNvPr id="5" name="TextBox 4">
            <a:extLst>
              <a:ext uri="{FF2B5EF4-FFF2-40B4-BE49-F238E27FC236}">
                <a16:creationId xmlns:a16="http://schemas.microsoft.com/office/drawing/2014/main" id="{E563EC66-9DC4-5E0C-6DAD-36419F0CE516}"/>
              </a:ext>
            </a:extLst>
          </p:cNvPr>
          <p:cNvSpPr txBox="1"/>
          <p:nvPr/>
        </p:nvSpPr>
        <p:spPr>
          <a:xfrm>
            <a:off x="2679032" y="2544434"/>
            <a:ext cx="3946358" cy="1015663"/>
          </a:xfrm>
          <a:prstGeom prst="rect">
            <a:avLst/>
          </a:prstGeom>
          <a:noFill/>
        </p:spPr>
        <p:txBody>
          <a:bodyPr wrap="square">
            <a:spAutoFit/>
          </a:bodyPr>
          <a:lstStyle/>
          <a:p>
            <a:pPr algn="ctr"/>
            <a:r>
              <a:rPr lang="en" sz="6000" b="1" dirty="0">
                <a:solidFill>
                  <a:schemeClr val="tx1"/>
                </a:solidFill>
                <a:latin typeface="Baloo 2" pitchFamily="2" charset="0"/>
                <a:cs typeface="Baloo 2" pitchFamily="2" charset="0"/>
              </a:rPr>
              <a:t>VOWELS </a:t>
            </a:r>
            <a:endParaRPr lang="en-US" sz="6000" b="1" dirty="0">
              <a:solidFill>
                <a:schemeClr val="tx1"/>
              </a:solidFill>
              <a:latin typeface="Baloo 2" pitchFamily="2" charset="0"/>
              <a:cs typeface="Baloo 2" pitchFamily="2" charset="0"/>
            </a:endParaRPr>
          </a:p>
        </p:txBody>
      </p:sp>
      <p:sp>
        <p:nvSpPr>
          <p:cNvPr id="2" name="TextBox 1">
            <a:extLst>
              <a:ext uri="{FF2B5EF4-FFF2-40B4-BE49-F238E27FC236}">
                <a16:creationId xmlns:a16="http://schemas.microsoft.com/office/drawing/2014/main" id="{12969B89-C662-9C15-4ABD-0EDC79E17DEE}"/>
              </a:ext>
            </a:extLst>
          </p:cNvPr>
          <p:cNvSpPr txBox="1"/>
          <p:nvPr/>
        </p:nvSpPr>
        <p:spPr>
          <a:xfrm>
            <a:off x="2679032" y="3466093"/>
            <a:ext cx="3946358" cy="1015663"/>
          </a:xfrm>
          <a:prstGeom prst="rect">
            <a:avLst/>
          </a:prstGeom>
          <a:noFill/>
        </p:spPr>
        <p:txBody>
          <a:bodyPr wrap="square">
            <a:spAutoFit/>
          </a:bodyPr>
          <a:lstStyle/>
          <a:p>
            <a:pPr algn="ctr"/>
            <a:r>
              <a:rPr lang="en" sz="6000" b="1" dirty="0">
                <a:solidFill>
                  <a:schemeClr val="tx1"/>
                </a:solidFill>
                <a:latin typeface="Baloo 2" pitchFamily="2" charset="0"/>
                <a:cs typeface="Baloo 2" pitchFamily="2" charset="0"/>
              </a:rPr>
              <a:t>+ “y” </a:t>
            </a:r>
            <a:endParaRPr lang="en-US" sz="6000" b="1" dirty="0">
              <a:solidFill>
                <a:schemeClr val="tx1"/>
              </a:solidFill>
              <a:latin typeface="Baloo 2" pitchFamily="2" charset="0"/>
              <a:cs typeface="Baloo 2" pitchFamily="2" charset="0"/>
            </a:endParaRPr>
          </a:p>
        </p:txBody>
      </p:sp>
      <p:pic>
        <p:nvPicPr>
          <p:cNvPr id="13" name="Audio 12">
            <a:hlinkClick r:id="" action="ppaction://media"/>
            <a:extLst>
              <a:ext uri="{FF2B5EF4-FFF2-40B4-BE49-F238E27FC236}">
                <a16:creationId xmlns:a16="http://schemas.microsoft.com/office/drawing/2014/main" id="{B84BF19E-09FF-E7EA-ED62-26B3011E0014}"/>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83961" t="-81922" r="-183961" b="-81922"/>
          <a:stretch>
            <a:fillRect/>
          </a:stretch>
        </p:blipFill>
        <p:spPr>
          <a:xfrm>
            <a:off x="6860763" y="3857625"/>
            <a:ext cx="2280474" cy="12858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071"/>
    </mc:Choice>
    <mc:Fallback>
      <p:transition spd="slow" advTm="14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2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1+#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4" fill="hold" grpId="0" nodeType="withEffect">
                                  <p:stCondLst>
                                    <p:cond delay="50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par>
                          <p:cTn id="21" fill="hold">
                            <p:stCondLst>
                              <p:cond delay="1000"/>
                            </p:stCondLst>
                            <p:childTnLst>
                              <p:par>
                                <p:cTn id="22" presetID="10" presetClass="entr" presetSubtype="0" fill="hold" grpId="0" nodeType="afterEffect">
                                  <p:stCondLst>
                                    <p:cond delay="250"/>
                                  </p:stCondLst>
                                  <p:childTnLst>
                                    <p:set>
                                      <p:cBhvr>
                                        <p:cTn id="23" dur="1" fill="hold">
                                          <p:stCondLst>
                                            <p:cond delay="0"/>
                                          </p:stCondLst>
                                        </p:cTn>
                                        <p:tgtEl>
                                          <p:spTgt spid="2"/>
                                        </p:tgtEl>
                                        <p:attrNameLst>
                                          <p:attrName>style.visibility</p:attrName>
                                        </p:attrNameLst>
                                      </p:cBhvr>
                                      <p:to>
                                        <p:strVal val="visible"/>
                                      </p:to>
                                    </p:set>
                                    <p:animEffect transition="in" filter="fade">
                                      <p:cBhvr>
                                        <p:cTn id="2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5" fill="hold" display="0">
                  <p:stCondLst>
                    <p:cond delay="indefinite"/>
                  </p:stCondLst>
                  <p:endCondLst>
                    <p:cond evt="onStopAudio" delay="0">
                      <p:tgtEl>
                        <p:sldTgt/>
                      </p:tgtEl>
                    </p:cond>
                  </p:endCondLst>
                </p:cTn>
                <p:tgtEl>
                  <p:spTgt spid="13"/>
                </p:tgtEl>
              </p:cMediaNode>
            </p:audio>
          </p:childTnLst>
        </p:cTn>
      </p:par>
    </p:tnLst>
    <p:bldLst>
      <p:bldP spid="3" grpId="0"/>
      <p:bldP spid="4" grpId="0"/>
      <p:bldP spid="5" grpId="0"/>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88"/>
        <p:cNvGrpSpPr/>
        <p:nvPr/>
      </p:nvGrpSpPr>
      <p:grpSpPr>
        <a:xfrm>
          <a:off x="0" y="0"/>
          <a:ext cx="0" cy="0"/>
          <a:chOff x="0" y="0"/>
          <a:chExt cx="0" cy="0"/>
        </a:xfrm>
      </p:grpSpPr>
      <p:grpSp>
        <p:nvGrpSpPr>
          <p:cNvPr id="7289" name="Google Shape;7289;p93"/>
          <p:cNvGrpSpPr/>
          <p:nvPr/>
        </p:nvGrpSpPr>
        <p:grpSpPr>
          <a:xfrm>
            <a:off x="5898475" y="1686588"/>
            <a:ext cx="1246500" cy="1997215"/>
            <a:chOff x="2004250" y="1570900"/>
            <a:chExt cx="1246500" cy="1997215"/>
          </a:xfrm>
        </p:grpSpPr>
        <p:sp>
          <p:nvSpPr>
            <p:cNvPr id="7290" name="Google Shape;7290;p93"/>
            <p:cNvSpPr/>
            <p:nvPr/>
          </p:nvSpPr>
          <p:spPr>
            <a:xfrm>
              <a:off x="2023750" y="1575375"/>
              <a:ext cx="1207500" cy="1207500"/>
            </a:xfrm>
            <a:prstGeom prst="ellipse">
              <a:avLst/>
            </a:prstGeom>
            <a:solidFill>
              <a:schemeClr val="dk1"/>
            </a:solidFill>
            <a:ln w="76200" cap="flat" cmpd="sng">
              <a:solidFill>
                <a:schemeClr val="accent4"/>
              </a:solidFill>
              <a:prstDash val="solid"/>
              <a:round/>
              <a:headEnd type="none" w="sm" len="sm"/>
              <a:tailEnd type="none" w="sm" len="sm"/>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93"/>
            <p:cNvGrpSpPr/>
            <p:nvPr/>
          </p:nvGrpSpPr>
          <p:grpSpPr>
            <a:xfrm>
              <a:off x="2004250" y="1570900"/>
              <a:ext cx="1246500" cy="1997215"/>
              <a:chOff x="2004250" y="1570900"/>
              <a:chExt cx="1246500" cy="1997215"/>
            </a:xfrm>
          </p:grpSpPr>
          <p:sp>
            <p:nvSpPr>
              <p:cNvPr id="7292" name="Google Shape;7292;p93"/>
              <p:cNvSpPr/>
              <p:nvPr/>
            </p:nvSpPr>
            <p:spPr>
              <a:xfrm>
                <a:off x="2004250" y="1570900"/>
                <a:ext cx="1246500" cy="1246500"/>
              </a:xfrm>
              <a:prstGeom prst="ellipse">
                <a:avLst/>
              </a:prstGeom>
              <a:noFill/>
              <a:ln w="76200" cap="flat" cmpd="sng">
                <a:solidFill>
                  <a:schemeClr val="accent4"/>
                </a:solidFill>
                <a:prstDash val="solid"/>
                <a:round/>
                <a:headEnd type="none" w="sm" len="sm"/>
                <a:tailEnd type="none" w="sm" len="sm"/>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3"/>
              <p:cNvSpPr/>
              <p:nvPr/>
            </p:nvSpPr>
            <p:spPr>
              <a:xfrm>
                <a:off x="2557073" y="2786315"/>
                <a:ext cx="140855" cy="781800"/>
              </a:xfrm>
              <a:custGeom>
                <a:avLst/>
                <a:gdLst/>
                <a:ahLst/>
                <a:cxnLst/>
                <a:rect l="l" t="t" r="r" b="b"/>
                <a:pathLst>
                  <a:path w="7767" h="43110" extrusionOk="0">
                    <a:moveTo>
                      <a:pt x="3044" y="1"/>
                    </a:moveTo>
                    <a:lnTo>
                      <a:pt x="3044" y="10460"/>
                    </a:lnTo>
                    <a:lnTo>
                      <a:pt x="2786" y="10552"/>
                    </a:lnTo>
                    <a:lnTo>
                      <a:pt x="2546" y="10644"/>
                    </a:lnTo>
                    <a:lnTo>
                      <a:pt x="2306" y="10755"/>
                    </a:lnTo>
                    <a:lnTo>
                      <a:pt x="2085" y="10903"/>
                    </a:lnTo>
                    <a:lnTo>
                      <a:pt x="1882" y="11050"/>
                    </a:lnTo>
                    <a:lnTo>
                      <a:pt x="1679" y="11216"/>
                    </a:lnTo>
                    <a:lnTo>
                      <a:pt x="1495" y="11401"/>
                    </a:lnTo>
                    <a:lnTo>
                      <a:pt x="1329" y="11604"/>
                    </a:lnTo>
                    <a:lnTo>
                      <a:pt x="1181" y="11807"/>
                    </a:lnTo>
                    <a:lnTo>
                      <a:pt x="1052" y="12028"/>
                    </a:lnTo>
                    <a:lnTo>
                      <a:pt x="923" y="12268"/>
                    </a:lnTo>
                    <a:lnTo>
                      <a:pt x="830" y="12508"/>
                    </a:lnTo>
                    <a:lnTo>
                      <a:pt x="757" y="12766"/>
                    </a:lnTo>
                    <a:lnTo>
                      <a:pt x="701" y="13024"/>
                    </a:lnTo>
                    <a:lnTo>
                      <a:pt x="664" y="13301"/>
                    </a:lnTo>
                    <a:lnTo>
                      <a:pt x="646" y="13577"/>
                    </a:lnTo>
                    <a:lnTo>
                      <a:pt x="664" y="13854"/>
                    </a:lnTo>
                    <a:lnTo>
                      <a:pt x="701" y="14131"/>
                    </a:lnTo>
                    <a:lnTo>
                      <a:pt x="757" y="14389"/>
                    </a:lnTo>
                    <a:lnTo>
                      <a:pt x="830" y="14647"/>
                    </a:lnTo>
                    <a:lnTo>
                      <a:pt x="923" y="14887"/>
                    </a:lnTo>
                    <a:lnTo>
                      <a:pt x="1052" y="15127"/>
                    </a:lnTo>
                    <a:lnTo>
                      <a:pt x="1181" y="15348"/>
                    </a:lnTo>
                    <a:lnTo>
                      <a:pt x="1329" y="15570"/>
                    </a:lnTo>
                    <a:lnTo>
                      <a:pt x="1495" y="15754"/>
                    </a:lnTo>
                    <a:lnTo>
                      <a:pt x="1679" y="15939"/>
                    </a:lnTo>
                    <a:lnTo>
                      <a:pt x="1882" y="16105"/>
                    </a:lnTo>
                    <a:lnTo>
                      <a:pt x="2085" y="16271"/>
                    </a:lnTo>
                    <a:lnTo>
                      <a:pt x="2306" y="16400"/>
                    </a:lnTo>
                    <a:lnTo>
                      <a:pt x="2546" y="16510"/>
                    </a:lnTo>
                    <a:lnTo>
                      <a:pt x="2786" y="16621"/>
                    </a:lnTo>
                    <a:lnTo>
                      <a:pt x="3044" y="16695"/>
                    </a:lnTo>
                    <a:lnTo>
                      <a:pt x="3044" y="18632"/>
                    </a:lnTo>
                    <a:lnTo>
                      <a:pt x="2730" y="18724"/>
                    </a:lnTo>
                    <a:lnTo>
                      <a:pt x="2417" y="18835"/>
                    </a:lnTo>
                    <a:lnTo>
                      <a:pt x="2122" y="18964"/>
                    </a:lnTo>
                    <a:lnTo>
                      <a:pt x="1827" y="19130"/>
                    </a:lnTo>
                    <a:lnTo>
                      <a:pt x="1568" y="19314"/>
                    </a:lnTo>
                    <a:lnTo>
                      <a:pt x="1310" y="19517"/>
                    </a:lnTo>
                    <a:lnTo>
                      <a:pt x="1070" y="19739"/>
                    </a:lnTo>
                    <a:lnTo>
                      <a:pt x="867" y="19978"/>
                    </a:lnTo>
                    <a:lnTo>
                      <a:pt x="664" y="20237"/>
                    </a:lnTo>
                    <a:lnTo>
                      <a:pt x="498" y="20513"/>
                    </a:lnTo>
                    <a:lnTo>
                      <a:pt x="351" y="20808"/>
                    </a:lnTo>
                    <a:lnTo>
                      <a:pt x="222" y="21104"/>
                    </a:lnTo>
                    <a:lnTo>
                      <a:pt x="130" y="21417"/>
                    </a:lnTo>
                    <a:lnTo>
                      <a:pt x="56" y="21749"/>
                    </a:lnTo>
                    <a:lnTo>
                      <a:pt x="0" y="22081"/>
                    </a:lnTo>
                    <a:lnTo>
                      <a:pt x="0" y="22432"/>
                    </a:lnTo>
                    <a:lnTo>
                      <a:pt x="0" y="43110"/>
                    </a:lnTo>
                    <a:lnTo>
                      <a:pt x="1089" y="43110"/>
                    </a:lnTo>
                    <a:lnTo>
                      <a:pt x="1089" y="25143"/>
                    </a:lnTo>
                    <a:lnTo>
                      <a:pt x="1697" y="25143"/>
                    </a:lnTo>
                    <a:lnTo>
                      <a:pt x="1697" y="43110"/>
                    </a:lnTo>
                    <a:lnTo>
                      <a:pt x="2749" y="43110"/>
                    </a:lnTo>
                    <a:lnTo>
                      <a:pt x="2749" y="25143"/>
                    </a:lnTo>
                    <a:lnTo>
                      <a:pt x="3358" y="25143"/>
                    </a:lnTo>
                    <a:lnTo>
                      <a:pt x="3358" y="43110"/>
                    </a:lnTo>
                    <a:lnTo>
                      <a:pt x="4409" y="43110"/>
                    </a:lnTo>
                    <a:lnTo>
                      <a:pt x="4409" y="25143"/>
                    </a:lnTo>
                    <a:lnTo>
                      <a:pt x="5018" y="25143"/>
                    </a:lnTo>
                    <a:lnTo>
                      <a:pt x="5018" y="43110"/>
                    </a:lnTo>
                    <a:lnTo>
                      <a:pt x="6051" y="43110"/>
                    </a:lnTo>
                    <a:lnTo>
                      <a:pt x="6051" y="25143"/>
                    </a:lnTo>
                    <a:lnTo>
                      <a:pt x="6659" y="25143"/>
                    </a:lnTo>
                    <a:lnTo>
                      <a:pt x="6659" y="43110"/>
                    </a:lnTo>
                    <a:lnTo>
                      <a:pt x="7729" y="43110"/>
                    </a:lnTo>
                    <a:lnTo>
                      <a:pt x="7766" y="22432"/>
                    </a:lnTo>
                    <a:lnTo>
                      <a:pt x="7748" y="22081"/>
                    </a:lnTo>
                    <a:lnTo>
                      <a:pt x="7711" y="21749"/>
                    </a:lnTo>
                    <a:lnTo>
                      <a:pt x="7637" y="21417"/>
                    </a:lnTo>
                    <a:lnTo>
                      <a:pt x="7526" y="21104"/>
                    </a:lnTo>
                    <a:lnTo>
                      <a:pt x="7416" y="20808"/>
                    </a:lnTo>
                    <a:lnTo>
                      <a:pt x="7268" y="20513"/>
                    </a:lnTo>
                    <a:lnTo>
                      <a:pt x="7084" y="20237"/>
                    </a:lnTo>
                    <a:lnTo>
                      <a:pt x="6899" y="19978"/>
                    </a:lnTo>
                    <a:lnTo>
                      <a:pt x="6678" y="19739"/>
                    </a:lnTo>
                    <a:lnTo>
                      <a:pt x="6438" y="19517"/>
                    </a:lnTo>
                    <a:lnTo>
                      <a:pt x="6198" y="19314"/>
                    </a:lnTo>
                    <a:lnTo>
                      <a:pt x="5922" y="19130"/>
                    </a:lnTo>
                    <a:lnTo>
                      <a:pt x="5645" y="18964"/>
                    </a:lnTo>
                    <a:lnTo>
                      <a:pt x="5350" y="18835"/>
                    </a:lnTo>
                    <a:lnTo>
                      <a:pt x="5036" y="18724"/>
                    </a:lnTo>
                    <a:lnTo>
                      <a:pt x="4723" y="18632"/>
                    </a:lnTo>
                    <a:lnTo>
                      <a:pt x="4723" y="16695"/>
                    </a:lnTo>
                    <a:lnTo>
                      <a:pt x="4962" y="16621"/>
                    </a:lnTo>
                    <a:lnTo>
                      <a:pt x="5221" y="16510"/>
                    </a:lnTo>
                    <a:lnTo>
                      <a:pt x="5442" y="16400"/>
                    </a:lnTo>
                    <a:lnTo>
                      <a:pt x="5663" y="16271"/>
                    </a:lnTo>
                    <a:lnTo>
                      <a:pt x="5885" y="16105"/>
                    </a:lnTo>
                    <a:lnTo>
                      <a:pt x="6069" y="15939"/>
                    </a:lnTo>
                    <a:lnTo>
                      <a:pt x="6254" y="15754"/>
                    </a:lnTo>
                    <a:lnTo>
                      <a:pt x="6420" y="15570"/>
                    </a:lnTo>
                    <a:lnTo>
                      <a:pt x="6586" y="15348"/>
                    </a:lnTo>
                    <a:lnTo>
                      <a:pt x="6715" y="15127"/>
                    </a:lnTo>
                    <a:lnTo>
                      <a:pt x="6825" y="14887"/>
                    </a:lnTo>
                    <a:lnTo>
                      <a:pt x="6936" y="14647"/>
                    </a:lnTo>
                    <a:lnTo>
                      <a:pt x="7010" y="14389"/>
                    </a:lnTo>
                    <a:lnTo>
                      <a:pt x="7065" y="14131"/>
                    </a:lnTo>
                    <a:lnTo>
                      <a:pt x="7102" y="13854"/>
                    </a:lnTo>
                    <a:lnTo>
                      <a:pt x="7102" y="13577"/>
                    </a:lnTo>
                    <a:lnTo>
                      <a:pt x="7102" y="13301"/>
                    </a:lnTo>
                    <a:lnTo>
                      <a:pt x="7065" y="13024"/>
                    </a:lnTo>
                    <a:lnTo>
                      <a:pt x="7010" y="12766"/>
                    </a:lnTo>
                    <a:lnTo>
                      <a:pt x="6936" y="12508"/>
                    </a:lnTo>
                    <a:lnTo>
                      <a:pt x="6825" y="12268"/>
                    </a:lnTo>
                    <a:lnTo>
                      <a:pt x="6715" y="12028"/>
                    </a:lnTo>
                    <a:lnTo>
                      <a:pt x="6586" y="11807"/>
                    </a:lnTo>
                    <a:lnTo>
                      <a:pt x="6420" y="11604"/>
                    </a:lnTo>
                    <a:lnTo>
                      <a:pt x="6254" y="11401"/>
                    </a:lnTo>
                    <a:lnTo>
                      <a:pt x="6069" y="11216"/>
                    </a:lnTo>
                    <a:lnTo>
                      <a:pt x="5885" y="11050"/>
                    </a:lnTo>
                    <a:lnTo>
                      <a:pt x="5663" y="10903"/>
                    </a:lnTo>
                    <a:lnTo>
                      <a:pt x="5442" y="10755"/>
                    </a:lnTo>
                    <a:lnTo>
                      <a:pt x="5221" y="10644"/>
                    </a:lnTo>
                    <a:lnTo>
                      <a:pt x="4962" y="10552"/>
                    </a:lnTo>
                    <a:lnTo>
                      <a:pt x="4723" y="10460"/>
                    </a:lnTo>
                    <a:lnTo>
                      <a:pt x="4723" y="1"/>
                    </a:lnTo>
                    <a:close/>
                  </a:path>
                </a:pathLst>
              </a:custGeom>
              <a:solidFill>
                <a:schemeClr val="dk1"/>
              </a:solidFill>
              <a:ln>
                <a:noFill/>
              </a:ln>
              <a:effectLst>
                <a:outerShdw blurRad="57150" dist="38100" dir="5400000" algn="bl" rotWithShape="0">
                  <a:schemeClr val="accent5">
                    <a:alpha val="55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
        <p:nvSpPr>
          <p:cNvPr id="7294" name="Google Shape;7294;p93"/>
          <p:cNvSpPr txBox="1">
            <a:spLocks noGrp="1"/>
          </p:cNvSpPr>
          <p:nvPr>
            <p:ph type="title"/>
          </p:nvPr>
        </p:nvSpPr>
        <p:spPr>
          <a:xfrm>
            <a:off x="6033925" y="1762550"/>
            <a:ext cx="975600" cy="86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solidFill>
                <a:uFill>
                  <a:noFill/>
                </a:uFill>
              </a:rPr>
              <a:t>01</a:t>
            </a:r>
            <a:endParaRPr dirty="0">
              <a:solidFill>
                <a:schemeClr val="bg2"/>
              </a:solidFill>
            </a:endParaRPr>
          </a:p>
        </p:txBody>
      </p:sp>
      <p:sp>
        <p:nvSpPr>
          <p:cNvPr id="7295" name="Google Shape;7295;p93"/>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bg2"/>
                </a:solidFill>
                <a:uFill>
                  <a:noFill/>
                </a:uFill>
              </a:rPr>
              <a:t>OBJECTIVE</a:t>
            </a:r>
            <a:endParaRPr dirty="0">
              <a:solidFill>
                <a:schemeClr val="bg2"/>
              </a:solidFill>
            </a:endParaRPr>
          </a:p>
        </p:txBody>
      </p:sp>
      <p:sp>
        <p:nvSpPr>
          <p:cNvPr id="7296" name="Google Shape;7296;p93"/>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uFill>
                  <a:noFill/>
                </a:uFill>
              </a:rPr>
              <a:t>To be able to add a “y” sound to the basic vowels</a:t>
            </a:r>
            <a:endParaRPr dirty="0"/>
          </a:p>
        </p:txBody>
      </p:sp>
      <p:sp>
        <p:nvSpPr>
          <p:cNvPr id="7297" name="Google Shape;7297;p93">
            <a:hlinkClick r:id="" action="ppaction://hlinkshowjump?jump=firstslide"/>
          </p:cNvPr>
          <p:cNvSpPr/>
          <p:nvPr/>
        </p:nvSpPr>
        <p:spPr>
          <a:xfrm>
            <a:off x="182681" y="4590767"/>
            <a:ext cx="453000" cy="453000"/>
          </a:xfrm>
          <a:prstGeom prst="ellipse">
            <a:avLst/>
          </a:prstGeom>
          <a:solidFill>
            <a:schemeClr val="dk1"/>
          </a:solidFill>
          <a:ln>
            <a:noFill/>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3">
            <a:hlinkClick r:id="rId5" action="ppaction://hlinksldjump"/>
          </p:cNvPr>
          <p:cNvSpPr/>
          <p:nvPr/>
        </p:nvSpPr>
        <p:spPr>
          <a:xfrm>
            <a:off x="300316" y="4710501"/>
            <a:ext cx="217249" cy="213439"/>
          </a:xfrm>
          <a:custGeom>
            <a:avLst/>
            <a:gdLst/>
            <a:ahLst/>
            <a:cxnLst/>
            <a:rect l="l" t="t" r="r" b="b"/>
            <a:pathLst>
              <a:path w="212468" h="208742" extrusionOk="0">
                <a:moveTo>
                  <a:pt x="106246" y="12230"/>
                </a:moveTo>
                <a:cubicBezTo>
                  <a:pt x="108109" y="12230"/>
                  <a:pt x="109849" y="12965"/>
                  <a:pt x="111172" y="14289"/>
                </a:cubicBezTo>
                <a:lnTo>
                  <a:pt x="196291" y="99408"/>
                </a:lnTo>
                <a:cubicBezTo>
                  <a:pt x="196316" y="99432"/>
                  <a:pt x="196316" y="99432"/>
                  <a:pt x="196340" y="99457"/>
                </a:cubicBezTo>
                <a:cubicBezTo>
                  <a:pt x="199036" y="102177"/>
                  <a:pt x="199036" y="106589"/>
                  <a:pt x="196316" y="109309"/>
                </a:cubicBezTo>
                <a:cubicBezTo>
                  <a:pt x="195017" y="110633"/>
                  <a:pt x="193252" y="111368"/>
                  <a:pt x="191389" y="111368"/>
                </a:cubicBezTo>
                <a:lnTo>
                  <a:pt x="182125" y="111368"/>
                </a:lnTo>
                <a:cubicBezTo>
                  <a:pt x="178743" y="111368"/>
                  <a:pt x="175998" y="114113"/>
                  <a:pt x="175998" y="117471"/>
                </a:cubicBezTo>
                <a:lnTo>
                  <a:pt x="175998" y="186243"/>
                </a:lnTo>
                <a:cubicBezTo>
                  <a:pt x="175998" y="191904"/>
                  <a:pt x="171415" y="196512"/>
                  <a:pt x="165753" y="196512"/>
                </a:cubicBezTo>
                <a:lnTo>
                  <a:pt x="138549" y="196512"/>
                </a:lnTo>
                <a:lnTo>
                  <a:pt x="138549" y="153499"/>
                </a:lnTo>
                <a:cubicBezTo>
                  <a:pt x="138549" y="141097"/>
                  <a:pt x="128451" y="131000"/>
                  <a:pt x="116050" y="131000"/>
                </a:cubicBezTo>
                <a:lnTo>
                  <a:pt x="96418" y="131000"/>
                </a:lnTo>
                <a:cubicBezTo>
                  <a:pt x="84017" y="131000"/>
                  <a:pt x="73919" y="141097"/>
                  <a:pt x="73919" y="153499"/>
                </a:cubicBezTo>
                <a:lnTo>
                  <a:pt x="73919" y="196512"/>
                </a:lnTo>
                <a:lnTo>
                  <a:pt x="46714" y="196512"/>
                </a:lnTo>
                <a:cubicBezTo>
                  <a:pt x="41077" y="196512"/>
                  <a:pt x="36470" y="191904"/>
                  <a:pt x="36470" y="186243"/>
                </a:cubicBezTo>
                <a:lnTo>
                  <a:pt x="36470" y="117471"/>
                </a:lnTo>
                <a:cubicBezTo>
                  <a:pt x="36470" y="114113"/>
                  <a:pt x="33725" y="111368"/>
                  <a:pt x="30342" y="111368"/>
                </a:cubicBezTo>
                <a:lnTo>
                  <a:pt x="21250" y="111368"/>
                </a:lnTo>
                <a:cubicBezTo>
                  <a:pt x="21152" y="111368"/>
                  <a:pt x="21054" y="111344"/>
                  <a:pt x="20955" y="111344"/>
                </a:cubicBezTo>
                <a:cubicBezTo>
                  <a:pt x="19142" y="111319"/>
                  <a:pt x="17426" y="110608"/>
                  <a:pt x="16152" y="109309"/>
                </a:cubicBezTo>
                <a:cubicBezTo>
                  <a:pt x="13431" y="106589"/>
                  <a:pt x="13431" y="102153"/>
                  <a:pt x="16152" y="99432"/>
                </a:cubicBezTo>
                <a:lnTo>
                  <a:pt x="101295" y="14289"/>
                </a:lnTo>
                <a:cubicBezTo>
                  <a:pt x="102619" y="12965"/>
                  <a:pt x="104359" y="12230"/>
                  <a:pt x="106246" y="12230"/>
                </a:cubicBezTo>
                <a:close/>
                <a:moveTo>
                  <a:pt x="106246" y="0"/>
                </a:moveTo>
                <a:cubicBezTo>
                  <a:pt x="101099" y="0"/>
                  <a:pt x="96271" y="2010"/>
                  <a:pt x="92644" y="5637"/>
                </a:cubicBezTo>
                <a:lnTo>
                  <a:pt x="7549" y="90732"/>
                </a:lnTo>
                <a:cubicBezTo>
                  <a:pt x="7525" y="90756"/>
                  <a:pt x="7476" y="90805"/>
                  <a:pt x="7451" y="90830"/>
                </a:cubicBezTo>
                <a:cubicBezTo>
                  <a:pt x="0" y="98330"/>
                  <a:pt x="25" y="110486"/>
                  <a:pt x="7500" y="117961"/>
                </a:cubicBezTo>
                <a:cubicBezTo>
                  <a:pt x="10907" y="121368"/>
                  <a:pt x="15416" y="123353"/>
                  <a:pt x="20245" y="123574"/>
                </a:cubicBezTo>
                <a:cubicBezTo>
                  <a:pt x="20441" y="123574"/>
                  <a:pt x="20637" y="123598"/>
                  <a:pt x="20833" y="123598"/>
                </a:cubicBezTo>
                <a:lnTo>
                  <a:pt x="24240" y="123598"/>
                </a:lnTo>
                <a:lnTo>
                  <a:pt x="24240" y="186243"/>
                </a:lnTo>
                <a:cubicBezTo>
                  <a:pt x="24240" y="198644"/>
                  <a:pt x="34313" y="208742"/>
                  <a:pt x="46714" y="208742"/>
                </a:cubicBezTo>
                <a:lnTo>
                  <a:pt x="80046" y="208742"/>
                </a:lnTo>
                <a:cubicBezTo>
                  <a:pt x="83404" y="208742"/>
                  <a:pt x="86149" y="205997"/>
                  <a:pt x="86149" y="202639"/>
                </a:cubicBezTo>
                <a:lnTo>
                  <a:pt x="86149" y="153499"/>
                </a:lnTo>
                <a:cubicBezTo>
                  <a:pt x="86149" y="147837"/>
                  <a:pt x="90756" y="143230"/>
                  <a:pt x="96418" y="143230"/>
                </a:cubicBezTo>
                <a:lnTo>
                  <a:pt x="116050" y="143230"/>
                </a:lnTo>
                <a:cubicBezTo>
                  <a:pt x="121711" y="143230"/>
                  <a:pt x="126319" y="147837"/>
                  <a:pt x="126319" y="153499"/>
                </a:cubicBezTo>
                <a:lnTo>
                  <a:pt x="126319" y="202639"/>
                </a:lnTo>
                <a:cubicBezTo>
                  <a:pt x="126319" y="205997"/>
                  <a:pt x="129064" y="208742"/>
                  <a:pt x="132446" y="208742"/>
                </a:cubicBezTo>
                <a:lnTo>
                  <a:pt x="165753" y="208742"/>
                </a:lnTo>
                <a:cubicBezTo>
                  <a:pt x="178155" y="208742"/>
                  <a:pt x="188228" y="198644"/>
                  <a:pt x="188228" y="186243"/>
                </a:cubicBezTo>
                <a:lnTo>
                  <a:pt x="188228" y="123598"/>
                </a:lnTo>
                <a:lnTo>
                  <a:pt x="191389" y="123598"/>
                </a:lnTo>
                <a:cubicBezTo>
                  <a:pt x="196512" y="123598"/>
                  <a:pt x="201340" y="121588"/>
                  <a:pt x="204967" y="117961"/>
                </a:cubicBezTo>
                <a:cubicBezTo>
                  <a:pt x="212467" y="110486"/>
                  <a:pt x="212467" y="98281"/>
                  <a:pt x="204992" y="90805"/>
                </a:cubicBezTo>
                <a:cubicBezTo>
                  <a:pt x="204967" y="90805"/>
                  <a:pt x="204967" y="90781"/>
                  <a:pt x="204967" y="90781"/>
                </a:cubicBezTo>
                <a:lnTo>
                  <a:pt x="119824" y="5637"/>
                </a:lnTo>
                <a:cubicBezTo>
                  <a:pt x="116197" y="2010"/>
                  <a:pt x="111368" y="0"/>
                  <a:pt x="106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Audio 3">
            <a:hlinkClick r:id="" action="ppaction://media"/>
            <a:extLst>
              <a:ext uri="{FF2B5EF4-FFF2-40B4-BE49-F238E27FC236}">
                <a16:creationId xmlns:a16="http://schemas.microsoft.com/office/drawing/2014/main" id="{69B1397E-A732-DDEA-D4A4-36F50B36509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1525871565"/>
      </p:ext>
    </p:extLst>
  </p:cSld>
  <p:clrMapOvr>
    <a:masterClrMapping/>
  </p:clrMapOvr>
  <p:transition spd="slow" advTm="1790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basic vowels</a:t>
            </a:r>
          </a:p>
        </p:txBody>
      </p:sp>
      <p:sp>
        <p:nvSpPr>
          <p:cNvPr id="7" name="Google Shape;7051;p82">
            <a:extLst>
              <a:ext uri="{FF2B5EF4-FFF2-40B4-BE49-F238E27FC236}">
                <a16:creationId xmlns:a16="http://schemas.microsoft.com/office/drawing/2014/main" id="{0B80D01C-DB07-C442-2AE8-2FDDD2B79B0F}"/>
              </a:ext>
            </a:extLst>
          </p:cNvPr>
          <p:cNvSpPr/>
          <p:nvPr/>
        </p:nvSpPr>
        <p:spPr>
          <a:xfrm>
            <a:off x="1225904" y="1508283"/>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7" name="Google Shape;7051;p82">
            <a:extLst>
              <a:ext uri="{FF2B5EF4-FFF2-40B4-BE49-F238E27FC236}">
                <a16:creationId xmlns:a16="http://schemas.microsoft.com/office/drawing/2014/main" id="{1E38442D-3D90-3DCA-C271-337C8D7CFCCE}"/>
              </a:ext>
            </a:extLst>
          </p:cNvPr>
          <p:cNvSpPr/>
          <p:nvPr/>
        </p:nvSpPr>
        <p:spPr>
          <a:xfrm rot="16200000">
            <a:off x="1377467" y="1799090"/>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4" name="Oval 33">
            <a:extLst>
              <a:ext uri="{FF2B5EF4-FFF2-40B4-BE49-F238E27FC236}">
                <a16:creationId xmlns:a16="http://schemas.microsoft.com/office/drawing/2014/main" id="{C7BA5165-D9D5-DC7E-F4BA-8F7E1B817D54}"/>
              </a:ext>
            </a:extLst>
          </p:cNvPr>
          <p:cNvSpPr/>
          <p:nvPr/>
        </p:nvSpPr>
        <p:spPr>
          <a:xfrm>
            <a:off x="583769" y="1559623"/>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Google Shape;7051;p82">
            <a:extLst>
              <a:ext uri="{FF2B5EF4-FFF2-40B4-BE49-F238E27FC236}">
                <a16:creationId xmlns:a16="http://schemas.microsoft.com/office/drawing/2014/main" id="{1FBBCED2-2072-DC12-11F2-68B34545F39D}"/>
              </a:ext>
            </a:extLst>
          </p:cNvPr>
          <p:cNvSpPr/>
          <p:nvPr/>
        </p:nvSpPr>
        <p:spPr>
          <a:xfrm>
            <a:off x="2858142" y="151978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6" name="Oval 35">
            <a:extLst>
              <a:ext uri="{FF2B5EF4-FFF2-40B4-BE49-F238E27FC236}">
                <a16:creationId xmlns:a16="http://schemas.microsoft.com/office/drawing/2014/main" id="{EA832072-FC2E-80D8-5FBC-6F2E66484D6E}"/>
              </a:ext>
            </a:extLst>
          </p:cNvPr>
          <p:cNvSpPr/>
          <p:nvPr/>
        </p:nvSpPr>
        <p:spPr>
          <a:xfrm>
            <a:off x="2216007" y="15711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Google Shape;7051;p82">
            <a:extLst>
              <a:ext uri="{FF2B5EF4-FFF2-40B4-BE49-F238E27FC236}">
                <a16:creationId xmlns:a16="http://schemas.microsoft.com/office/drawing/2014/main" id="{3855BCF1-F2C2-C41D-5714-B8A00DB93D98}"/>
              </a:ext>
            </a:extLst>
          </p:cNvPr>
          <p:cNvSpPr/>
          <p:nvPr/>
        </p:nvSpPr>
        <p:spPr>
          <a:xfrm rot="16200000">
            <a:off x="4408661" y="1792844"/>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9" name="Oval 38">
            <a:extLst>
              <a:ext uri="{FF2B5EF4-FFF2-40B4-BE49-F238E27FC236}">
                <a16:creationId xmlns:a16="http://schemas.microsoft.com/office/drawing/2014/main" id="{03C1A88A-8132-0BEB-9705-DD1BB99A4A27}"/>
              </a:ext>
            </a:extLst>
          </p:cNvPr>
          <p:cNvSpPr/>
          <p:nvPr/>
        </p:nvSpPr>
        <p:spPr>
          <a:xfrm>
            <a:off x="3742867" y="1553377"/>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0D1A6DFB-519A-BA96-B2B4-6DB312B0AE50}"/>
              </a:ext>
            </a:extLst>
          </p:cNvPr>
          <p:cNvSpPr/>
          <p:nvPr/>
        </p:nvSpPr>
        <p:spPr>
          <a:xfrm>
            <a:off x="5441801" y="1535828"/>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Google Shape;7051;p82">
            <a:extLst>
              <a:ext uri="{FF2B5EF4-FFF2-40B4-BE49-F238E27FC236}">
                <a16:creationId xmlns:a16="http://schemas.microsoft.com/office/drawing/2014/main" id="{6403A81A-2C7A-3CF1-B70A-6F017894F218}"/>
              </a:ext>
            </a:extLst>
          </p:cNvPr>
          <p:cNvSpPr/>
          <p:nvPr/>
        </p:nvSpPr>
        <p:spPr>
          <a:xfrm>
            <a:off x="6057695" y="150004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1" name="Google Shape;7051;p82">
            <a:extLst>
              <a:ext uri="{FF2B5EF4-FFF2-40B4-BE49-F238E27FC236}">
                <a16:creationId xmlns:a16="http://schemas.microsoft.com/office/drawing/2014/main" id="{D851D859-6A8E-A575-402A-A4B70F3D0E9E}"/>
              </a:ext>
            </a:extLst>
          </p:cNvPr>
          <p:cNvSpPr/>
          <p:nvPr/>
        </p:nvSpPr>
        <p:spPr>
          <a:xfrm rot="16200000">
            <a:off x="6225192" y="178395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0" name="Google Shape;7051;p82">
            <a:extLst>
              <a:ext uri="{FF2B5EF4-FFF2-40B4-BE49-F238E27FC236}">
                <a16:creationId xmlns:a16="http://schemas.microsoft.com/office/drawing/2014/main" id="{E35D85FF-E4AD-7F51-05DC-A8BCAB1CA94D}"/>
              </a:ext>
            </a:extLst>
          </p:cNvPr>
          <p:cNvSpPr/>
          <p:nvPr/>
        </p:nvSpPr>
        <p:spPr>
          <a:xfrm>
            <a:off x="6368186" y="150004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7" name="Google Shape;7051;p82">
            <a:extLst>
              <a:ext uri="{FF2B5EF4-FFF2-40B4-BE49-F238E27FC236}">
                <a16:creationId xmlns:a16="http://schemas.microsoft.com/office/drawing/2014/main" id="{77F0FDEA-DD14-8594-9EE7-E4FF7AD688BA}"/>
              </a:ext>
            </a:extLst>
          </p:cNvPr>
          <p:cNvSpPr/>
          <p:nvPr/>
        </p:nvSpPr>
        <p:spPr>
          <a:xfrm>
            <a:off x="4551655" y="1508939"/>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5" name="Google Shape;7051;p82">
            <a:extLst>
              <a:ext uri="{FF2B5EF4-FFF2-40B4-BE49-F238E27FC236}">
                <a16:creationId xmlns:a16="http://schemas.microsoft.com/office/drawing/2014/main" id="{136CA6E4-2C95-3D76-ABD5-1B8E1B1A9632}"/>
              </a:ext>
            </a:extLst>
          </p:cNvPr>
          <p:cNvSpPr/>
          <p:nvPr/>
        </p:nvSpPr>
        <p:spPr>
          <a:xfrm rot="16200000">
            <a:off x="7742599" y="181059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6" name="Oval 45">
            <a:extLst>
              <a:ext uri="{FF2B5EF4-FFF2-40B4-BE49-F238E27FC236}">
                <a16:creationId xmlns:a16="http://schemas.microsoft.com/office/drawing/2014/main" id="{E80DA02E-A571-8F19-C634-38F6D73B1CDE}"/>
              </a:ext>
            </a:extLst>
          </p:cNvPr>
          <p:cNvSpPr/>
          <p:nvPr/>
        </p:nvSpPr>
        <p:spPr>
          <a:xfrm>
            <a:off x="7076805" y="15711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Google Shape;7051;p82">
            <a:extLst>
              <a:ext uri="{FF2B5EF4-FFF2-40B4-BE49-F238E27FC236}">
                <a16:creationId xmlns:a16="http://schemas.microsoft.com/office/drawing/2014/main" id="{D19C515A-68C7-5FAD-B311-D2B1107E11FB}"/>
              </a:ext>
            </a:extLst>
          </p:cNvPr>
          <p:cNvSpPr/>
          <p:nvPr/>
        </p:nvSpPr>
        <p:spPr>
          <a:xfrm>
            <a:off x="7885593" y="152668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8" name="Google Shape;7051;p82">
            <a:extLst>
              <a:ext uri="{FF2B5EF4-FFF2-40B4-BE49-F238E27FC236}">
                <a16:creationId xmlns:a16="http://schemas.microsoft.com/office/drawing/2014/main" id="{3B9A2527-DF56-0FA8-B772-1D89B48D833D}"/>
              </a:ext>
            </a:extLst>
          </p:cNvPr>
          <p:cNvSpPr/>
          <p:nvPr/>
        </p:nvSpPr>
        <p:spPr>
          <a:xfrm>
            <a:off x="8096127" y="151978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9" name="Google Shape;7051;p82">
            <a:extLst>
              <a:ext uri="{FF2B5EF4-FFF2-40B4-BE49-F238E27FC236}">
                <a16:creationId xmlns:a16="http://schemas.microsoft.com/office/drawing/2014/main" id="{918A4F6C-9B81-D232-49E8-CDD06E88F09F}"/>
              </a:ext>
            </a:extLst>
          </p:cNvPr>
          <p:cNvSpPr/>
          <p:nvPr/>
        </p:nvSpPr>
        <p:spPr>
          <a:xfrm rot="16200000">
            <a:off x="2974863" y="38372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2" name="Oval 51">
            <a:extLst>
              <a:ext uri="{FF2B5EF4-FFF2-40B4-BE49-F238E27FC236}">
                <a16:creationId xmlns:a16="http://schemas.microsoft.com/office/drawing/2014/main" id="{BE04F85B-E453-D101-BABB-0B6CDEDF4E21}"/>
              </a:ext>
            </a:extLst>
          </p:cNvPr>
          <p:cNvSpPr/>
          <p:nvPr/>
        </p:nvSpPr>
        <p:spPr>
          <a:xfrm rot="5400000">
            <a:off x="2795920" y="3471918"/>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4" name="Google Shape;7051;p82">
            <a:extLst>
              <a:ext uri="{FF2B5EF4-FFF2-40B4-BE49-F238E27FC236}">
                <a16:creationId xmlns:a16="http://schemas.microsoft.com/office/drawing/2014/main" id="{3478E831-BAAE-9B65-1819-168921D192E0}"/>
              </a:ext>
            </a:extLst>
          </p:cNvPr>
          <p:cNvSpPr/>
          <p:nvPr/>
        </p:nvSpPr>
        <p:spPr>
          <a:xfrm>
            <a:off x="4714677" y="3972186"/>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5" name="Oval 54">
            <a:extLst>
              <a:ext uri="{FF2B5EF4-FFF2-40B4-BE49-F238E27FC236}">
                <a16:creationId xmlns:a16="http://schemas.microsoft.com/office/drawing/2014/main" id="{858308B9-A0DB-E4A2-6948-B7C152947AEC}"/>
              </a:ext>
            </a:extLst>
          </p:cNvPr>
          <p:cNvSpPr/>
          <p:nvPr/>
        </p:nvSpPr>
        <p:spPr>
          <a:xfrm rot="5400000">
            <a:off x="4530849" y="3242997"/>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6" name="Google Shape;7051;p82">
            <a:extLst>
              <a:ext uri="{FF2B5EF4-FFF2-40B4-BE49-F238E27FC236}">
                <a16:creationId xmlns:a16="http://schemas.microsoft.com/office/drawing/2014/main" id="{811299F9-9E9F-F6C0-24AD-AB8F16C60B27}"/>
              </a:ext>
            </a:extLst>
          </p:cNvPr>
          <p:cNvSpPr/>
          <p:nvPr/>
        </p:nvSpPr>
        <p:spPr>
          <a:xfrm rot="16200000">
            <a:off x="6434837" y="3557269"/>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7" name="Google Shape;7051;p82">
            <a:extLst>
              <a:ext uri="{FF2B5EF4-FFF2-40B4-BE49-F238E27FC236}">
                <a16:creationId xmlns:a16="http://schemas.microsoft.com/office/drawing/2014/main" id="{17567F53-B329-B8B6-38FE-5710925479A0}"/>
              </a:ext>
            </a:extLst>
          </p:cNvPr>
          <p:cNvSpPr/>
          <p:nvPr/>
        </p:nvSpPr>
        <p:spPr>
          <a:xfrm>
            <a:off x="6415140" y="3972186"/>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8" name="Oval 57">
            <a:extLst>
              <a:ext uri="{FF2B5EF4-FFF2-40B4-BE49-F238E27FC236}">
                <a16:creationId xmlns:a16="http://schemas.microsoft.com/office/drawing/2014/main" id="{453EE907-AF35-E35C-E016-BD6B70A4B605}"/>
              </a:ext>
            </a:extLst>
          </p:cNvPr>
          <p:cNvSpPr/>
          <p:nvPr/>
        </p:nvSpPr>
        <p:spPr>
          <a:xfrm rot="5400000">
            <a:off x="6231312" y="3242997"/>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9" name="Google Shape;7059;p82">
            <a:extLst>
              <a:ext uri="{FF2B5EF4-FFF2-40B4-BE49-F238E27FC236}">
                <a16:creationId xmlns:a16="http://schemas.microsoft.com/office/drawing/2014/main" id="{62041668-028A-A7D5-AE22-D85CDAC8774A}"/>
              </a:ext>
            </a:extLst>
          </p:cNvPr>
          <p:cNvSpPr txBox="1"/>
          <p:nvPr/>
        </p:nvSpPr>
        <p:spPr>
          <a:xfrm>
            <a:off x="410514" y="2461598"/>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a:t>
            </a:r>
            <a:endParaRPr sz="2000" b="1" dirty="0">
              <a:solidFill>
                <a:schemeClr val="accent6">
                  <a:lumMod val="50000"/>
                </a:schemeClr>
              </a:solidFill>
              <a:latin typeface="Barlow"/>
              <a:ea typeface="Barlow"/>
              <a:cs typeface="Barlow"/>
              <a:sym typeface="Barlow"/>
            </a:endParaRPr>
          </a:p>
        </p:txBody>
      </p:sp>
      <p:sp>
        <p:nvSpPr>
          <p:cNvPr id="60" name="Google Shape;7059;p82">
            <a:extLst>
              <a:ext uri="{FF2B5EF4-FFF2-40B4-BE49-F238E27FC236}">
                <a16:creationId xmlns:a16="http://schemas.microsoft.com/office/drawing/2014/main" id="{4719F9D3-38AB-9353-6AE7-0DCCEAB96D4E}"/>
              </a:ext>
            </a:extLst>
          </p:cNvPr>
          <p:cNvSpPr txBox="1"/>
          <p:nvPr/>
        </p:nvSpPr>
        <p:spPr>
          <a:xfrm>
            <a:off x="2042752"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61" name="Google Shape;7059;p82">
            <a:extLst>
              <a:ext uri="{FF2B5EF4-FFF2-40B4-BE49-F238E27FC236}">
                <a16:creationId xmlns:a16="http://schemas.microsoft.com/office/drawing/2014/main" id="{B6CD907A-715B-1AAE-B1F6-DF9EC629E85E}"/>
              </a:ext>
            </a:extLst>
          </p:cNvPr>
          <p:cNvSpPr txBox="1"/>
          <p:nvPr/>
        </p:nvSpPr>
        <p:spPr>
          <a:xfrm>
            <a:off x="3742867"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eo</a:t>
            </a:r>
            <a:endParaRPr sz="2000" b="1" dirty="0">
              <a:solidFill>
                <a:schemeClr val="accent6">
                  <a:lumMod val="50000"/>
                </a:schemeClr>
              </a:solidFill>
              <a:latin typeface="Barlow"/>
              <a:ea typeface="Barlow"/>
              <a:cs typeface="Barlow"/>
              <a:sym typeface="Barlow"/>
            </a:endParaRPr>
          </a:p>
        </p:txBody>
      </p:sp>
      <p:sp>
        <p:nvSpPr>
          <p:cNvPr id="62" name="Google Shape;7059;p82">
            <a:extLst>
              <a:ext uri="{FF2B5EF4-FFF2-40B4-BE49-F238E27FC236}">
                <a16:creationId xmlns:a16="http://schemas.microsoft.com/office/drawing/2014/main" id="{6FB9F824-067B-2668-156C-95EFC58235B0}"/>
              </a:ext>
            </a:extLst>
          </p:cNvPr>
          <p:cNvSpPr txBox="1"/>
          <p:nvPr/>
        </p:nvSpPr>
        <p:spPr>
          <a:xfrm>
            <a:off x="5426598"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ae</a:t>
            </a:r>
            <a:endParaRPr sz="2000" b="1" dirty="0">
              <a:solidFill>
                <a:schemeClr val="accent6">
                  <a:lumMod val="50000"/>
                </a:schemeClr>
              </a:solidFill>
              <a:latin typeface="Barlow"/>
              <a:ea typeface="Barlow"/>
              <a:cs typeface="Barlow"/>
              <a:sym typeface="Barlow"/>
            </a:endParaRPr>
          </a:p>
        </p:txBody>
      </p:sp>
      <p:sp>
        <p:nvSpPr>
          <p:cNvPr id="63" name="Google Shape;7059;p82">
            <a:extLst>
              <a:ext uri="{FF2B5EF4-FFF2-40B4-BE49-F238E27FC236}">
                <a16:creationId xmlns:a16="http://schemas.microsoft.com/office/drawing/2014/main" id="{7DA1EADA-01B1-EB2E-731A-24562EF1ED9B}"/>
              </a:ext>
            </a:extLst>
          </p:cNvPr>
          <p:cNvSpPr txBox="1"/>
          <p:nvPr/>
        </p:nvSpPr>
        <p:spPr>
          <a:xfrm>
            <a:off x="7076805" y="248023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a:t>
            </a:r>
            <a:endParaRPr sz="2000" b="1" dirty="0">
              <a:solidFill>
                <a:schemeClr val="accent6">
                  <a:lumMod val="50000"/>
                </a:schemeClr>
              </a:solidFill>
              <a:latin typeface="Barlow"/>
              <a:ea typeface="Barlow"/>
              <a:cs typeface="Barlow"/>
              <a:sym typeface="Barlow"/>
            </a:endParaRPr>
          </a:p>
        </p:txBody>
      </p:sp>
      <p:sp>
        <p:nvSpPr>
          <p:cNvPr id="6912" name="Google Shape;7059;p82">
            <a:extLst>
              <a:ext uri="{FF2B5EF4-FFF2-40B4-BE49-F238E27FC236}">
                <a16:creationId xmlns:a16="http://schemas.microsoft.com/office/drawing/2014/main" id="{AC2DF149-F7B4-5761-4153-3AC02E2E5B6F}"/>
              </a:ext>
            </a:extLst>
          </p:cNvPr>
          <p:cNvSpPr txBox="1"/>
          <p:nvPr/>
        </p:nvSpPr>
        <p:spPr>
          <a:xfrm>
            <a:off x="2393421"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eu</a:t>
            </a:r>
            <a:endParaRPr sz="2000" b="1" dirty="0">
              <a:solidFill>
                <a:schemeClr val="accent1"/>
              </a:solidFill>
              <a:latin typeface="Barlow"/>
              <a:ea typeface="Barlow"/>
              <a:cs typeface="Barlow"/>
              <a:sym typeface="Barlow"/>
            </a:endParaRPr>
          </a:p>
        </p:txBody>
      </p:sp>
      <p:sp>
        <p:nvSpPr>
          <p:cNvPr id="6913" name="Google Shape;7059;p82">
            <a:extLst>
              <a:ext uri="{FF2B5EF4-FFF2-40B4-BE49-F238E27FC236}">
                <a16:creationId xmlns:a16="http://schemas.microsoft.com/office/drawing/2014/main" id="{69B53C79-92A1-AAEE-4DA9-E5B95E974CE5}"/>
              </a:ext>
            </a:extLst>
          </p:cNvPr>
          <p:cNvSpPr txBox="1"/>
          <p:nvPr/>
        </p:nvSpPr>
        <p:spPr>
          <a:xfrm>
            <a:off x="4128673"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o</a:t>
            </a:r>
            <a:endParaRPr sz="2000" b="1" dirty="0">
              <a:solidFill>
                <a:schemeClr val="accent1"/>
              </a:solidFill>
              <a:latin typeface="Barlow"/>
              <a:ea typeface="Barlow"/>
              <a:cs typeface="Barlow"/>
              <a:sym typeface="Barlow"/>
            </a:endParaRPr>
          </a:p>
        </p:txBody>
      </p:sp>
      <p:sp>
        <p:nvSpPr>
          <p:cNvPr id="6914" name="Google Shape;7059;p82">
            <a:extLst>
              <a:ext uri="{FF2B5EF4-FFF2-40B4-BE49-F238E27FC236}">
                <a16:creationId xmlns:a16="http://schemas.microsoft.com/office/drawing/2014/main" id="{4F8CA426-CB8E-CFA7-5926-DB0D38442BF3}"/>
              </a:ext>
            </a:extLst>
          </p:cNvPr>
          <p:cNvSpPr txBox="1"/>
          <p:nvPr/>
        </p:nvSpPr>
        <p:spPr>
          <a:xfrm>
            <a:off x="5829136"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sp>
        <p:nvSpPr>
          <p:cNvPr id="53" name="Google Shape;7051;p82">
            <a:extLst>
              <a:ext uri="{FF2B5EF4-FFF2-40B4-BE49-F238E27FC236}">
                <a16:creationId xmlns:a16="http://schemas.microsoft.com/office/drawing/2014/main" id="{2E0B410C-7942-0746-860F-63549C050234}"/>
              </a:ext>
            </a:extLst>
          </p:cNvPr>
          <p:cNvSpPr/>
          <p:nvPr/>
        </p:nvSpPr>
        <p:spPr>
          <a:xfrm rot="16200000">
            <a:off x="4709792" y="38372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pic>
        <p:nvPicPr>
          <p:cNvPr id="3" name="Audio 2">
            <a:hlinkClick r:id="" action="ppaction://media"/>
            <a:extLst>
              <a:ext uri="{FF2B5EF4-FFF2-40B4-BE49-F238E27FC236}">
                <a16:creationId xmlns:a16="http://schemas.microsoft.com/office/drawing/2014/main" id="{68631BC8-F7C3-A91E-7D2A-5479B551534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1518183295"/>
      </p:ext>
    </p:extLst>
  </p:cSld>
  <p:clrMapOvr>
    <a:masterClrMapping/>
  </p:clrMapOvr>
  <p:transition spd="slow" advTm="38521">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3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0"/>
                                        </p:tgtEl>
                                        <p:attrNameLst>
                                          <p:attrName>style.visibility</p:attrName>
                                        </p:attrNameLst>
                                      </p:cBhvr>
                                      <p:to>
                                        <p:strVal val="hidden"/>
                                      </p:to>
                                    </p:set>
                                  </p:childTnLst>
                                </p:cTn>
                              </p:par>
                            </p:childTnLst>
                          </p:cTn>
                        </p:par>
                        <p:par>
                          <p:cTn id="19" fill="hold">
                            <p:stCondLst>
                              <p:cond delay="0"/>
                            </p:stCondLst>
                            <p:childTnLst>
                              <p:par>
                                <p:cTn id="20" presetID="1" presetClass="exit" presetSubtype="0" fill="hold" grpId="0" nodeType="afterEffect">
                                  <p:stCondLst>
                                    <p:cond delay="500"/>
                                  </p:stCondLst>
                                  <p:childTnLst>
                                    <p:set>
                                      <p:cBhvr>
                                        <p:cTn id="21" dur="1" fill="hold">
                                          <p:stCondLst>
                                            <p:cond delay="0"/>
                                          </p:stCondLst>
                                        </p:cTn>
                                        <p:tgtEl>
                                          <p:spTgt spid="52"/>
                                        </p:tgtEl>
                                        <p:attrNameLst>
                                          <p:attrName>style.visibility</p:attrName>
                                        </p:attrNameLst>
                                      </p:cBhvr>
                                      <p:to>
                                        <p:strVal val="hidden"/>
                                      </p:to>
                                    </p:set>
                                  </p:childTnLst>
                                </p:cTn>
                              </p:par>
                            </p:childTnLst>
                          </p:cTn>
                        </p:par>
                        <p:par>
                          <p:cTn id="22" fill="hold">
                            <p:stCondLst>
                              <p:cond delay="500"/>
                            </p:stCondLst>
                            <p:childTnLst>
                              <p:par>
                                <p:cTn id="23" presetID="1" presetClass="exit" presetSubtype="0" fill="hold" grpId="0" nodeType="afterEffect">
                                  <p:stCondLst>
                                    <p:cond delay="500"/>
                                  </p:stCondLst>
                                  <p:childTnLst>
                                    <p:set>
                                      <p:cBhvr>
                                        <p:cTn id="24" dur="1" fill="hold">
                                          <p:stCondLst>
                                            <p:cond delay="0"/>
                                          </p:stCondLst>
                                        </p:cTn>
                                        <p:tgtEl>
                                          <p:spTgt spid="49"/>
                                        </p:tgtEl>
                                        <p:attrNameLst>
                                          <p:attrName>style.visibility</p:attrName>
                                        </p:attrNameLst>
                                      </p:cBhvr>
                                      <p:to>
                                        <p:strVal val="hidden"/>
                                      </p:to>
                                    </p:set>
                                  </p:childTnLst>
                                </p:cTn>
                              </p:par>
                            </p:childTnLst>
                          </p:cTn>
                        </p:par>
                        <p:par>
                          <p:cTn id="25" fill="hold">
                            <p:stCondLst>
                              <p:cond delay="1000"/>
                            </p:stCondLst>
                            <p:childTnLst>
                              <p:par>
                                <p:cTn id="26" presetID="1" presetClass="exit" presetSubtype="0" fill="hold" grpId="0" nodeType="afterEffect">
                                  <p:stCondLst>
                                    <p:cond delay="500"/>
                                  </p:stCondLst>
                                  <p:childTnLst>
                                    <p:set>
                                      <p:cBhvr>
                                        <p:cTn id="27" dur="1" fill="hold">
                                          <p:stCondLst>
                                            <p:cond delay="0"/>
                                          </p:stCondLst>
                                        </p:cTn>
                                        <p:tgtEl>
                                          <p:spTgt spid="69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3"/>
                </p:tgtEl>
              </p:cMediaNode>
            </p:audio>
          </p:childTnLst>
        </p:cTn>
      </p:par>
    </p:tnLst>
    <p:bldLst>
      <p:bldP spid="35" grpId="0" animBg="1"/>
      <p:bldP spid="36" grpId="0" animBg="1"/>
      <p:bldP spid="49" grpId="0" animBg="1"/>
      <p:bldP spid="52" grpId="0" animBg="1"/>
      <p:bldP spid="60" grpId="0"/>
      <p:bldP spid="69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Adding a “y” sound</a:t>
            </a:r>
          </a:p>
        </p:txBody>
      </p:sp>
      <p:sp>
        <p:nvSpPr>
          <p:cNvPr id="3" name="Google Shape;7059;p82">
            <a:extLst>
              <a:ext uri="{FF2B5EF4-FFF2-40B4-BE49-F238E27FC236}">
                <a16:creationId xmlns:a16="http://schemas.microsoft.com/office/drawing/2014/main" id="{69D1F89C-9D40-7189-4525-6C953D05958B}"/>
              </a:ext>
            </a:extLst>
          </p:cNvPr>
          <p:cNvSpPr txBox="1"/>
          <p:nvPr/>
        </p:nvSpPr>
        <p:spPr>
          <a:xfrm>
            <a:off x="2320745" y="3329521"/>
            <a:ext cx="1705728" cy="61040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a:t>
            </a:r>
            <a:endParaRPr sz="2000" b="1" dirty="0">
              <a:solidFill>
                <a:schemeClr val="accent6">
                  <a:lumMod val="50000"/>
                </a:schemeClr>
              </a:solidFill>
              <a:latin typeface="Barlow"/>
              <a:ea typeface="Barlow"/>
              <a:cs typeface="Barlow"/>
              <a:sym typeface="Barlow"/>
            </a:endParaRPr>
          </a:p>
        </p:txBody>
      </p:sp>
      <p:sp>
        <p:nvSpPr>
          <p:cNvPr id="4" name="Google Shape;7051;p82">
            <a:extLst>
              <a:ext uri="{FF2B5EF4-FFF2-40B4-BE49-F238E27FC236}">
                <a16:creationId xmlns:a16="http://schemas.microsoft.com/office/drawing/2014/main" id="{DECCF248-8ADD-2472-4960-EBF4D7C78A1E}"/>
              </a:ext>
            </a:extLst>
          </p:cNvPr>
          <p:cNvSpPr/>
          <p:nvPr/>
        </p:nvSpPr>
        <p:spPr>
          <a:xfrm>
            <a:off x="3337614" y="1767906"/>
            <a:ext cx="278172" cy="1607687"/>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6" name="Google Shape;7051;p82">
            <a:extLst>
              <a:ext uri="{FF2B5EF4-FFF2-40B4-BE49-F238E27FC236}">
                <a16:creationId xmlns:a16="http://schemas.microsoft.com/office/drawing/2014/main" id="{D48A3BA7-35A9-E729-9061-1FC7D3F402DC}"/>
              </a:ext>
            </a:extLst>
          </p:cNvPr>
          <p:cNvSpPr/>
          <p:nvPr/>
        </p:nvSpPr>
        <p:spPr>
          <a:xfrm rot="16200000">
            <a:off x="3586336" y="2191224"/>
            <a:ext cx="263605" cy="76104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0" name="Oval 9">
            <a:extLst>
              <a:ext uri="{FF2B5EF4-FFF2-40B4-BE49-F238E27FC236}">
                <a16:creationId xmlns:a16="http://schemas.microsoft.com/office/drawing/2014/main" id="{9B4F29CF-AD03-B6AB-34F1-F89F0B212C63}"/>
              </a:ext>
            </a:extLst>
          </p:cNvPr>
          <p:cNvSpPr/>
          <p:nvPr/>
        </p:nvSpPr>
        <p:spPr>
          <a:xfrm>
            <a:off x="2265548" y="2001964"/>
            <a:ext cx="798494" cy="1155155"/>
          </a:xfrm>
          <a:prstGeom prst="ellipse">
            <a:avLst/>
          </a:prstGeom>
          <a:noFill/>
          <a:ln w="2444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Google Shape;7051;p82">
            <a:extLst>
              <a:ext uri="{FF2B5EF4-FFF2-40B4-BE49-F238E27FC236}">
                <a16:creationId xmlns:a16="http://schemas.microsoft.com/office/drawing/2014/main" id="{B648CDE0-10B1-AD53-D5BF-0F034CBEFFF5}"/>
              </a:ext>
            </a:extLst>
          </p:cNvPr>
          <p:cNvSpPr/>
          <p:nvPr/>
        </p:nvSpPr>
        <p:spPr>
          <a:xfrm rot="5400000">
            <a:off x="6520827" y="2038794"/>
            <a:ext cx="278172" cy="1607687"/>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3" name="Google Shape;7051;p82">
            <a:extLst>
              <a:ext uri="{FF2B5EF4-FFF2-40B4-BE49-F238E27FC236}">
                <a16:creationId xmlns:a16="http://schemas.microsoft.com/office/drawing/2014/main" id="{1BD9B7AE-B6A4-3166-59C0-689EE1B1BB01}"/>
              </a:ext>
            </a:extLst>
          </p:cNvPr>
          <p:cNvSpPr/>
          <p:nvPr/>
        </p:nvSpPr>
        <p:spPr>
          <a:xfrm>
            <a:off x="6528110" y="2703551"/>
            <a:ext cx="263605" cy="702578"/>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4" name="Oval 13">
            <a:extLst>
              <a:ext uri="{FF2B5EF4-FFF2-40B4-BE49-F238E27FC236}">
                <a16:creationId xmlns:a16="http://schemas.microsoft.com/office/drawing/2014/main" id="{30871AA8-423C-AFCE-5EA3-214806F0EF89}"/>
              </a:ext>
            </a:extLst>
          </p:cNvPr>
          <p:cNvSpPr/>
          <p:nvPr/>
        </p:nvSpPr>
        <p:spPr>
          <a:xfrm rot="5400000">
            <a:off x="6281664" y="1543812"/>
            <a:ext cx="702578" cy="1160298"/>
          </a:xfrm>
          <a:prstGeom prst="ellipse">
            <a:avLst/>
          </a:prstGeom>
          <a:noFill/>
          <a:ln w="2444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Google Shape;7059;p82">
            <a:extLst>
              <a:ext uri="{FF2B5EF4-FFF2-40B4-BE49-F238E27FC236}">
                <a16:creationId xmlns:a16="http://schemas.microsoft.com/office/drawing/2014/main" id="{BB7A568E-7915-44B2-2CD1-481F4445D3DC}"/>
              </a:ext>
            </a:extLst>
          </p:cNvPr>
          <p:cNvSpPr txBox="1"/>
          <p:nvPr/>
        </p:nvSpPr>
        <p:spPr>
          <a:xfrm>
            <a:off x="5807048" y="3386051"/>
            <a:ext cx="1705728" cy="61040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sp>
        <p:nvSpPr>
          <p:cNvPr id="2" name="Google Shape;7051;p82">
            <a:extLst>
              <a:ext uri="{FF2B5EF4-FFF2-40B4-BE49-F238E27FC236}">
                <a16:creationId xmlns:a16="http://schemas.microsoft.com/office/drawing/2014/main" id="{2D785727-96B0-DD80-106A-5E49F537275C}"/>
              </a:ext>
            </a:extLst>
          </p:cNvPr>
          <p:cNvSpPr/>
          <p:nvPr/>
        </p:nvSpPr>
        <p:spPr>
          <a:xfrm rot="16200000">
            <a:off x="3601639" y="2341587"/>
            <a:ext cx="263605" cy="76104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 name="Google Shape;7059;p82">
            <a:extLst>
              <a:ext uri="{FF2B5EF4-FFF2-40B4-BE49-F238E27FC236}">
                <a16:creationId xmlns:a16="http://schemas.microsoft.com/office/drawing/2014/main" id="{CF684098-C86E-167C-01E4-94117CDEB045}"/>
              </a:ext>
            </a:extLst>
          </p:cNvPr>
          <p:cNvSpPr txBox="1"/>
          <p:nvPr/>
        </p:nvSpPr>
        <p:spPr>
          <a:xfrm>
            <a:off x="2320745" y="3329520"/>
            <a:ext cx="1705728" cy="61040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ya</a:t>
            </a:r>
            <a:endParaRPr sz="2000" b="1" dirty="0">
              <a:solidFill>
                <a:schemeClr val="accent6">
                  <a:lumMod val="50000"/>
                </a:schemeClr>
              </a:solidFill>
              <a:latin typeface="Barlow"/>
              <a:ea typeface="Barlow"/>
              <a:cs typeface="Barlow"/>
              <a:sym typeface="Barlow"/>
            </a:endParaRPr>
          </a:p>
        </p:txBody>
      </p:sp>
      <p:sp>
        <p:nvSpPr>
          <p:cNvPr id="7" name="Google Shape;7059;p82">
            <a:extLst>
              <a:ext uri="{FF2B5EF4-FFF2-40B4-BE49-F238E27FC236}">
                <a16:creationId xmlns:a16="http://schemas.microsoft.com/office/drawing/2014/main" id="{7BC47195-2423-8516-CC66-1BB748932B11}"/>
              </a:ext>
            </a:extLst>
          </p:cNvPr>
          <p:cNvSpPr txBox="1"/>
          <p:nvPr/>
        </p:nvSpPr>
        <p:spPr>
          <a:xfrm>
            <a:off x="5807048" y="3396090"/>
            <a:ext cx="1705728" cy="61040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yu</a:t>
            </a:r>
            <a:endParaRPr sz="2000" b="1" dirty="0">
              <a:solidFill>
                <a:schemeClr val="accent1"/>
              </a:solidFill>
              <a:latin typeface="Barlow"/>
              <a:ea typeface="Barlow"/>
              <a:cs typeface="Barlow"/>
              <a:sym typeface="Barlow"/>
            </a:endParaRPr>
          </a:p>
        </p:txBody>
      </p:sp>
      <p:sp>
        <p:nvSpPr>
          <p:cNvPr id="12" name="Google Shape;7051;p82">
            <a:extLst>
              <a:ext uri="{FF2B5EF4-FFF2-40B4-BE49-F238E27FC236}">
                <a16:creationId xmlns:a16="http://schemas.microsoft.com/office/drawing/2014/main" id="{9E156D1F-5C14-9CD6-3D39-E4C7490301AB}"/>
              </a:ext>
            </a:extLst>
          </p:cNvPr>
          <p:cNvSpPr/>
          <p:nvPr/>
        </p:nvSpPr>
        <p:spPr>
          <a:xfrm>
            <a:off x="6756838" y="2703551"/>
            <a:ext cx="263605" cy="702578"/>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pic>
        <p:nvPicPr>
          <p:cNvPr id="9" name="Audio 8">
            <a:hlinkClick r:id="" action="ppaction://media"/>
            <a:extLst>
              <a:ext uri="{FF2B5EF4-FFF2-40B4-BE49-F238E27FC236}">
                <a16:creationId xmlns:a16="http://schemas.microsoft.com/office/drawing/2014/main" id="{4F1A9D6A-4E64-E1ED-27AD-13673FAA3C7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3145387463"/>
      </p:ext>
    </p:extLst>
  </p:cSld>
  <p:clrMapOvr>
    <a:masterClrMapping/>
  </p:clrMapOvr>
  <p:transition spd="slow" advTm="27446">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heel(1)">
                                      <p:cBhvr>
                                        <p:cTn id="11" dur="2000"/>
                                        <p:tgtEl>
                                          <p:spTgt spid="10"/>
                                        </p:tgtEl>
                                      </p:cBhvr>
                                    </p:animEffect>
                                  </p:childTnLst>
                                </p:cTn>
                              </p:par>
                            </p:childTnLst>
                          </p:cTn>
                        </p:par>
                        <p:par>
                          <p:cTn id="12" fill="hold">
                            <p:stCondLst>
                              <p:cond delay="2000"/>
                            </p:stCondLst>
                            <p:childTnLst>
                              <p:par>
                                <p:cTn id="13" presetID="22" presetClass="entr" presetSubtype="1" fill="hold" grpId="0" nodeType="afterEffect">
                                  <p:stCondLst>
                                    <p:cond delay="250"/>
                                  </p:stCondLst>
                                  <p:childTnLst>
                                    <p:set>
                                      <p:cBhvr>
                                        <p:cTn id="14" dur="1" fill="hold">
                                          <p:stCondLst>
                                            <p:cond delay="0"/>
                                          </p:stCondLst>
                                        </p:cTn>
                                        <p:tgtEl>
                                          <p:spTgt spid="4"/>
                                        </p:tgtEl>
                                        <p:attrNameLst>
                                          <p:attrName>style.visibility</p:attrName>
                                        </p:attrNameLst>
                                      </p:cBhvr>
                                      <p:to>
                                        <p:strVal val="visible"/>
                                      </p:to>
                                    </p:set>
                                    <p:animEffect transition="in" filter="wipe(up)">
                                      <p:cBhvr>
                                        <p:cTn id="15" dur="1000"/>
                                        <p:tgtEl>
                                          <p:spTgt spid="4"/>
                                        </p:tgtEl>
                                      </p:cBhvr>
                                    </p:animEffect>
                                  </p:childTnLst>
                                </p:cTn>
                              </p:par>
                            </p:childTnLst>
                          </p:cTn>
                        </p:par>
                        <p:par>
                          <p:cTn id="16" fill="hold">
                            <p:stCondLst>
                              <p:cond delay="3250"/>
                            </p:stCondLst>
                            <p:childTnLst>
                              <p:par>
                                <p:cTn id="17" presetID="22" presetClass="entr" presetSubtype="8"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750"/>
                                        <p:tgtEl>
                                          <p:spTgt spid="6"/>
                                        </p:tgtEl>
                                      </p:cBhvr>
                                    </p:animEffect>
                                  </p:childTnLst>
                                </p:cTn>
                              </p:par>
                            </p:childTnLst>
                          </p:cTn>
                        </p:par>
                        <p:par>
                          <p:cTn id="20" fill="hold">
                            <p:stCondLst>
                              <p:cond delay="4000"/>
                            </p:stCondLst>
                            <p:childTnLst>
                              <p:par>
                                <p:cTn id="21" presetID="1" presetClass="entr" presetSubtype="0" fill="hold" grpId="0" nodeType="after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par>
                          <p:cTn id="23" fill="hold">
                            <p:stCondLst>
                              <p:cond delay="4000"/>
                            </p:stCondLst>
                            <p:childTnLst>
                              <p:par>
                                <p:cTn id="24" presetID="42" presetClass="path" presetSubtype="0" accel="50000" decel="50000" fill="hold" grpId="1" nodeType="afterEffect">
                                  <p:stCondLst>
                                    <p:cond delay="250"/>
                                  </p:stCondLst>
                                  <p:childTnLst>
                                    <p:animMotion origin="layout" path="M 2.77778E-6 0 L 0.00121 -0.05123 " pathEditMode="relative" rAng="0" ptsTypes="AA">
                                      <p:cBhvr>
                                        <p:cTn id="25" dur="1000" fill="hold"/>
                                        <p:tgtEl>
                                          <p:spTgt spid="6"/>
                                        </p:tgtEl>
                                        <p:attrNameLst>
                                          <p:attrName>ppt_x</p:attrName>
                                          <p:attrName>ppt_y</p:attrName>
                                        </p:attrNameLst>
                                      </p:cBhvr>
                                      <p:rCtr x="52" y="-2562"/>
                                    </p:animMotion>
                                  </p:childTnLst>
                                </p:cTn>
                              </p:par>
                            </p:childTnLst>
                          </p:cTn>
                        </p:par>
                        <p:par>
                          <p:cTn id="26" fill="hold">
                            <p:stCondLst>
                              <p:cond delay="5250"/>
                            </p:stCondLst>
                            <p:childTnLst>
                              <p:par>
                                <p:cTn id="27" presetID="22" presetClass="entr" presetSubtype="8" fill="hold" grpId="0" nodeType="afterEffect">
                                  <p:stCondLst>
                                    <p:cond delay="2000"/>
                                  </p:stCondLst>
                                  <p:childTnLst>
                                    <p:set>
                                      <p:cBhvr>
                                        <p:cTn id="28" dur="1" fill="hold">
                                          <p:stCondLst>
                                            <p:cond delay="0"/>
                                          </p:stCondLst>
                                        </p:cTn>
                                        <p:tgtEl>
                                          <p:spTgt spid="2"/>
                                        </p:tgtEl>
                                        <p:attrNameLst>
                                          <p:attrName>style.visibility</p:attrName>
                                        </p:attrNameLst>
                                      </p:cBhvr>
                                      <p:to>
                                        <p:strVal val="visible"/>
                                      </p:to>
                                    </p:set>
                                    <p:animEffect transition="in" filter="wipe(left)">
                                      <p:cBhvr>
                                        <p:cTn id="29" dur="750"/>
                                        <p:tgtEl>
                                          <p:spTgt spid="2"/>
                                        </p:tgtEl>
                                      </p:cBhvr>
                                    </p:animEffect>
                                  </p:childTnLst>
                                </p:cTn>
                              </p:par>
                            </p:childTnLst>
                          </p:cTn>
                        </p:par>
                        <p:par>
                          <p:cTn id="30" fill="hold">
                            <p:stCondLst>
                              <p:cond delay="8000"/>
                            </p:stCondLst>
                            <p:childTnLst>
                              <p:par>
                                <p:cTn id="31" presetID="1" presetClass="exit" presetSubtype="0" fill="hold" grpId="1" nodeType="afterEffect">
                                  <p:stCondLst>
                                    <p:cond delay="1000"/>
                                  </p:stCondLst>
                                  <p:childTnLst>
                                    <p:set>
                                      <p:cBhvr>
                                        <p:cTn id="32" dur="1" fill="hold">
                                          <p:stCondLst>
                                            <p:cond delay="0"/>
                                          </p:stCondLst>
                                        </p:cTn>
                                        <p:tgtEl>
                                          <p:spTgt spid="3"/>
                                        </p:tgtEl>
                                        <p:attrNameLst>
                                          <p:attrName>style.visibility</p:attrName>
                                        </p:attrNameLst>
                                      </p:cBhvr>
                                      <p:to>
                                        <p:strVal val="hidden"/>
                                      </p:to>
                                    </p:set>
                                  </p:childTnLst>
                                </p:cTn>
                              </p:par>
                              <p:par>
                                <p:cTn id="33" presetID="1" presetClass="entr" presetSubtype="0" fill="hold" grpId="0" nodeType="withEffect">
                                  <p:stCondLst>
                                    <p:cond delay="1000"/>
                                  </p:stCondLst>
                                  <p:childTnLst>
                                    <p:set>
                                      <p:cBhvr>
                                        <p:cTn id="34" dur="1" fill="hold">
                                          <p:stCondLst>
                                            <p:cond delay="0"/>
                                          </p:stCondLst>
                                        </p:cTn>
                                        <p:tgtEl>
                                          <p:spTgt spid="5"/>
                                        </p:tgtEl>
                                        <p:attrNameLst>
                                          <p:attrName>style.visibility</p:attrName>
                                        </p:attrNameLst>
                                      </p:cBhvr>
                                      <p:to>
                                        <p:strVal val="visible"/>
                                      </p:to>
                                    </p:set>
                                  </p:childTnLst>
                                </p:cTn>
                              </p:par>
                            </p:childTnLst>
                          </p:cTn>
                        </p:par>
                        <p:par>
                          <p:cTn id="35" fill="hold">
                            <p:stCondLst>
                              <p:cond delay="9000"/>
                            </p:stCondLst>
                            <p:childTnLst>
                              <p:par>
                                <p:cTn id="36" presetID="21" presetClass="entr" presetSubtype="1" fill="hold" grpId="0" nodeType="afterEffect">
                                  <p:stCondLst>
                                    <p:cond delay="2000"/>
                                  </p:stCondLst>
                                  <p:childTnLst>
                                    <p:set>
                                      <p:cBhvr>
                                        <p:cTn id="37" dur="1" fill="hold">
                                          <p:stCondLst>
                                            <p:cond delay="0"/>
                                          </p:stCondLst>
                                        </p:cTn>
                                        <p:tgtEl>
                                          <p:spTgt spid="14"/>
                                        </p:tgtEl>
                                        <p:attrNameLst>
                                          <p:attrName>style.visibility</p:attrName>
                                        </p:attrNameLst>
                                      </p:cBhvr>
                                      <p:to>
                                        <p:strVal val="visible"/>
                                      </p:to>
                                    </p:set>
                                    <p:animEffect transition="in" filter="wheel(1)">
                                      <p:cBhvr>
                                        <p:cTn id="38" dur="2000"/>
                                        <p:tgtEl>
                                          <p:spTgt spid="14"/>
                                        </p:tgtEl>
                                      </p:cBhvr>
                                    </p:animEffect>
                                  </p:childTnLst>
                                </p:cTn>
                              </p:par>
                            </p:childTnLst>
                          </p:cTn>
                        </p:par>
                        <p:par>
                          <p:cTn id="39" fill="hold">
                            <p:stCondLst>
                              <p:cond delay="13000"/>
                            </p:stCondLst>
                            <p:childTnLst>
                              <p:par>
                                <p:cTn id="40" presetID="22" presetClass="entr" presetSubtype="8" fill="hold" grpId="0" nodeType="afterEffect">
                                  <p:stCondLst>
                                    <p:cond delay="250"/>
                                  </p:stCondLst>
                                  <p:childTnLst>
                                    <p:set>
                                      <p:cBhvr>
                                        <p:cTn id="41" dur="1" fill="hold">
                                          <p:stCondLst>
                                            <p:cond delay="0"/>
                                          </p:stCondLst>
                                        </p:cTn>
                                        <p:tgtEl>
                                          <p:spTgt spid="11"/>
                                        </p:tgtEl>
                                        <p:attrNameLst>
                                          <p:attrName>style.visibility</p:attrName>
                                        </p:attrNameLst>
                                      </p:cBhvr>
                                      <p:to>
                                        <p:strVal val="visible"/>
                                      </p:to>
                                    </p:set>
                                    <p:animEffect transition="in" filter="wipe(left)">
                                      <p:cBhvr>
                                        <p:cTn id="42" dur="1000"/>
                                        <p:tgtEl>
                                          <p:spTgt spid="11"/>
                                        </p:tgtEl>
                                      </p:cBhvr>
                                    </p:animEffect>
                                  </p:childTnLst>
                                </p:cTn>
                              </p:par>
                            </p:childTnLst>
                          </p:cTn>
                        </p:par>
                        <p:par>
                          <p:cTn id="43" fill="hold">
                            <p:stCondLst>
                              <p:cond delay="14250"/>
                            </p:stCondLst>
                            <p:childTnLst>
                              <p:par>
                                <p:cTn id="44" presetID="22" presetClass="entr" presetSubtype="1" fill="hold" grpId="0" nodeType="afterEffect">
                                  <p:stCondLst>
                                    <p:cond delay="250"/>
                                  </p:stCondLst>
                                  <p:childTnLst>
                                    <p:set>
                                      <p:cBhvr>
                                        <p:cTn id="45" dur="1" fill="hold">
                                          <p:stCondLst>
                                            <p:cond delay="0"/>
                                          </p:stCondLst>
                                        </p:cTn>
                                        <p:tgtEl>
                                          <p:spTgt spid="13"/>
                                        </p:tgtEl>
                                        <p:attrNameLst>
                                          <p:attrName>style.visibility</p:attrName>
                                        </p:attrNameLst>
                                      </p:cBhvr>
                                      <p:to>
                                        <p:strVal val="visible"/>
                                      </p:to>
                                    </p:set>
                                    <p:animEffect transition="in" filter="wipe(up)">
                                      <p:cBhvr>
                                        <p:cTn id="46" dur="750"/>
                                        <p:tgtEl>
                                          <p:spTgt spid="13"/>
                                        </p:tgtEl>
                                      </p:cBhvr>
                                    </p:animEffect>
                                  </p:childTnLst>
                                </p:cTn>
                              </p:par>
                            </p:childTnLst>
                          </p:cTn>
                        </p:par>
                        <p:par>
                          <p:cTn id="47" fill="hold">
                            <p:stCondLst>
                              <p:cond delay="15250"/>
                            </p:stCondLst>
                            <p:childTnLst>
                              <p:par>
                                <p:cTn id="48" presetID="1" presetClass="entr" presetSubtype="0" fill="hold" grpId="0" nodeType="afterEffect">
                                  <p:stCondLst>
                                    <p:cond delay="500"/>
                                  </p:stCondLst>
                                  <p:childTnLst>
                                    <p:set>
                                      <p:cBhvr>
                                        <p:cTn id="49" dur="1" fill="hold">
                                          <p:stCondLst>
                                            <p:cond delay="0"/>
                                          </p:stCondLst>
                                        </p:cTn>
                                        <p:tgtEl>
                                          <p:spTgt spid="16"/>
                                        </p:tgtEl>
                                        <p:attrNameLst>
                                          <p:attrName>style.visibility</p:attrName>
                                        </p:attrNameLst>
                                      </p:cBhvr>
                                      <p:to>
                                        <p:strVal val="visible"/>
                                      </p:to>
                                    </p:set>
                                  </p:childTnLst>
                                </p:cTn>
                              </p:par>
                            </p:childTnLst>
                          </p:cTn>
                        </p:par>
                        <p:par>
                          <p:cTn id="50" fill="hold">
                            <p:stCondLst>
                              <p:cond delay="15750"/>
                            </p:stCondLst>
                            <p:childTnLst>
                              <p:par>
                                <p:cTn id="51" presetID="42" presetClass="path" presetSubtype="0" accel="50000" decel="50000" fill="hold" grpId="1" nodeType="afterEffect">
                                  <p:stCondLst>
                                    <p:cond delay="250"/>
                                  </p:stCondLst>
                                  <p:childTnLst>
                                    <p:animMotion origin="layout" path="M 1.38889E-6 2.83951E-6 L -0.02049 0.00031 " pathEditMode="relative" rAng="0" ptsTypes="AA">
                                      <p:cBhvr>
                                        <p:cTn id="52" dur="1000" fill="hold"/>
                                        <p:tgtEl>
                                          <p:spTgt spid="13"/>
                                        </p:tgtEl>
                                        <p:attrNameLst>
                                          <p:attrName>ppt_x</p:attrName>
                                          <p:attrName>ppt_y</p:attrName>
                                        </p:attrNameLst>
                                      </p:cBhvr>
                                      <p:rCtr x="-1024" y="0"/>
                                    </p:animMotion>
                                  </p:childTnLst>
                                </p:cTn>
                              </p:par>
                            </p:childTnLst>
                          </p:cTn>
                        </p:par>
                        <p:par>
                          <p:cTn id="53" fill="hold">
                            <p:stCondLst>
                              <p:cond delay="17000"/>
                            </p:stCondLst>
                            <p:childTnLst>
                              <p:par>
                                <p:cTn id="54" presetID="22" presetClass="entr" presetSubtype="1" fill="hold" grpId="0" nodeType="afterEffect">
                                  <p:stCondLst>
                                    <p:cond delay="1000"/>
                                  </p:stCondLst>
                                  <p:childTnLst>
                                    <p:set>
                                      <p:cBhvr>
                                        <p:cTn id="55" dur="1" fill="hold">
                                          <p:stCondLst>
                                            <p:cond delay="0"/>
                                          </p:stCondLst>
                                        </p:cTn>
                                        <p:tgtEl>
                                          <p:spTgt spid="12"/>
                                        </p:tgtEl>
                                        <p:attrNameLst>
                                          <p:attrName>style.visibility</p:attrName>
                                        </p:attrNameLst>
                                      </p:cBhvr>
                                      <p:to>
                                        <p:strVal val="visible"/>
                                      </p:to>
                                    </p:set>
                                    <p:animEffect transition="in" filter="wipe(up)">
                                      <p:cBhvr>
                                        <p:cTn id="56" dur="1000"/>
                                        <p:tgtEl>
                                          <p:spTgt spid="12"/>
                                        </p:tgtEl>
                                      </p:cBhvr>
                                    </p:animEffect>
                                  </p:childTnLst>
                                </p:cTn>
                              </p:par>
                            </p:childTnLst>
                          </p:cTn>
                        </p:par>
                        <p:par>
                          <p:cTn id="57" fill="hold">
                            <p:stCondLst>
                              <p:cond delay="19000"/>
                            </p:stCondLst>
                            <p:childTnLst>
                              <p:par>
                                <p:cTn id="58" presetID="1" presetClass="exit" presetSubtype="0" fill="hold" grpId="1" nodeType="afterEffect">
                                  <p:stCondLst>
                                    <p:cond delay="1000"/>
                                  </p:stCondLst>
                                  <p:childTnLst>
                                    <p:set>
                                      <p:cBhvr>
                                        <p:cTn id="59" dur="1" fill="hold">
                                          <p:stCondLst>
                                            <p:cond delay="0"/>
                                          </p:stCondLst>
                                        </p:cTn>
                                        <p:tgtEl>
                                          <p:spTgt spid="16"/>
                                        </p:tgtEl>
                                        <p:attrNameLst>
                                          <p:attrName>style.visibility</p:attrName>
                                        </p:attrNameLst>
                                      </p:cBhvr>
                                      <p:to>
                                        <p:strVal val="hidden"/>
                                      </p:to>
                                    </p:set>
                                  </p:childTnLst>
                                </p:cTn>
                              </p:par>
                              <p:par>
                                <p:cTn id="60" presetID="1" presetClass="entr" presetSubtype="0" fill="hold" grpId="0" nodeType="withEffect">
                                  <p:stCondLst>
                                    <p:cond delay="1000"/>
                                  </p:stCondLst>
                                  <p:childTnLst>
                                    <p:set>
                                      <p:cBhvr>
                                        <p:cTn id="61"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62" fill="hold" display="0">
                  <p:stCondLst>
                    <p:cond delay="indefinite"/>
                  </p:stCondLst>
                  <p:endCondLst>
                    <p:cond evt="onStopAudio" delay="0">
                      <p:tgtEl>
                        <p:sldTgt/>
                      </p:tgtEl>
                    </p:cond>
                  </p:endCondLst>
                </p:cTn>
                <p:tgtEl>
                  <p:spTgt spid="9"/>
                </p:tgtEl>
              </p:cMediaNode>
            </p:audio>
          </p:childTnLst>
        </p:cTn>
      </p:par>
    </p:tnLst>
    <p:bldLst>
      <p:bldP spid="3" grpId="0"/>
      <p:bldP spid="3" grpId="1"/>
      <p:bldP spid="4" grpId="0" animBg="1"/>
      <p:bldP spid="6" grpId="0" animBg="1"/>
      <p:bldP spid="6" grpId="1" animBg="1"/>
      <p:bldP spid="10" grpId="0" animBg="1"/>
      <p:bldP spid="11" grpId="0" animBg="1"/>
      <p:bldP spid="13" grpId="0" animBg="1"/>
      <p:bldP spid="13" grpId="1" animBg="1"/>
      <p:bldP spid="14" grpId="0" animBg="1"/>
      <p:bldP spid="16" grpId="0"/>
      <p:bldP spid="16" grpId="1"/>
      <p:bldP spid="2" grpId="0" animBg="1"/>
      <p:bldP spid="5" grpId="0"/>
      <p:bldP spid="7" grpId="0"/>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basic vowels</a:t>
            </a:r>
          </a:p>
        </p:txBody>
      </p:sp>
      <p:sp>
        <p:nvSpPr>
          <p:cNvPr id="7" name="Google Shape;7051;p82">
            <a:extLst>
              <a:ext uri="{FF2B5EF4-FFF2-40B4-BE49-F238E27FC236}">
                <a16:creationId xmlns:a16="http://schemas.microsoft.com/office/drawing/2014/main" id="{0B80D01C-DB07-C442-2AE8-2FDDD2B79B0F}"/>
              </a:ext>
            </a:extLst>
          </p:cNvPr>
          <p:cNvSpPr/>
          <p:nvPr/>
        </p:nvSpPr>
        <p:spPr>
          <a:xfrm>
            <a:off x="1225904" y="1508283"/>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7" name="Google Shape;7051;p82">
            <a:extLst>
              <a:ext uri="{FF2B5EF4-FFF2-40B4-BE49-F238E27FC236}">
                <a16:creationId xmlns:a16="http://schemas.microsoft.com/office/drawing/2014/main" id="{1E38442D-3D90-3DCA-C271-337C8D7CFCCE}"/>
              </a:ext>
            </a:extLst>
          </p:cNvPr>
          <p:cNvSpPr/>
          <p:nvPr/>
        </p:nvSpPr>
        <p:spPr>
          <a:xfrm rot="16200000">
            <a:off x="1377467" y="1799090"/>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4" name="Oval 33">
            <a:extLst>
              <a:ext uri="{FF2B5EF4-FFF2-40B4-BE49-F238E27FC236}">
                <a16:creationId xmlns:a16="http://schemas.microsoft.com/office/drawing/2014/main" id="{C7BA5165-D9D5-DC7E-F4BA-8F7E1B817D54}"/>
              </a:ext>
            </a:extLst>
          </p:cNvPr>
          <p:cNvSpPr/>
          <p:nvPr/>
        </p:nvSpPr>
        <p:spPr>
          <a:xfrm>
            <a:off x="583769" y="1559623"/>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Google Shape;7051;p82">
            <a:extLst>
              <a:ext uri="{FF2B5EF4-FFF2-40B4-BE49-F238E27FC236}">
                <a16:creationId xmlns:a16="http://schemas.microsoft.com/office/drawing/2014/main" id="{1FBBCED2-2072-DC12-11F2-68B34545F39D}"/>
              </a:ext>
            </a:extLst>
          </p:cNvPr>
          <p:cNvSpPr/>
          <p:nvPr/>
        </p:nvSpPr>
        <p:spPr>
          <a:xfrm>
            <a:off x="2858142" y="151978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6" name="Oval 35">
            <a:extLst>
              <a:ext uri="{FF2B5EF4-FFF2-40B4-BE49-F238E27FC236}">
                <a16:creationId xmlns:a16="http://schemas.microsoft.com/office/drawing/2014/main" id="{EA832072-FC2E-80D8-5FBC-6F2E66484D6E}"/>
              </a:ext>
            </a:extLst>
          </p:cNvPr>
          <p:cNvSpPr/>
          <p:nvPr/>
        </p:nvSpPr>
        <p:spPr>
          <a:xfrm>
            <a:off x="2216007" y="15711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Google Shape;7051;p82">
            <a:extLst>
              <a:ext uri="{FF2B5EF4-FFF2-40B4-BE49-F238E27FC236}">
                <a16:creationId xmlns:a16="http://schemas.microsoft.com/office/drawing/2014/main" id="{3855BCF1-F2C2-C41D-5714-B8A00DB93D98}"/>
              </a:ext>
            </a:extLst>
          </p:cNvPr>
          <p:cNvSpPr/>
          <p:nvPr/>
        </p:nvSpPr>
        <p:spPr>
          <a:xfrm rot="16200000">
            <a:off x="4408661" y="1792844"/>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9" name="Oval 38">
            <a:extLst>
              <a:ext uri="{FF2B5EF4-FFF2-40B4-BE49-F238E27FC236}">
                <a16:creationId xmlns:a16="http://schemas.microsoft.com/office/drawing/2014/main" id="{03C1A88A-8132-0BEB-9705-DD1BB99A4A27}"/>
              </a:ext>
            </a:extLst>
          </p:cNvPr>
          <p:cNvSpPr/>
          <p:nvPr/>
        </p:nvSpPr>
        <p:spPr>
          <a:xfrm>
            <a:off x="3742867" y="1553377"/>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0D1A6DFB-519A-BA96-B2B4-6DB312B0AE50}"/>
              </a:ext>
            </a:extLst>
          </p:cNvPr>
          <p:cNvSpPr/>
          <p:nvPr/>
        </p:nvSpPr>
        <p:spPr>
          <a:xfrm>
            <a:off x="5441801" y="1535828"/>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Google Shape;7051;p82">
            <a:extLst>
              <a:ext uri="{FF2B5EF4-FFF2-40B4-BE49-F238E27FC236}">
                <a16:creationId xmlns:a16="http://schemas.microsoft.com/office/drawing/2014/main" id="{6403A81A-2C7A-3CF1-B70A-6F017894F218}"/>
              </a:ext>
            </a:extLst>
          </p:cNvPr>
          <p:cNvSpPr/>
          <p:nvPr/>
        </p:nvSpPr>
        <p:spPr>
          <a:xfrm>
            <a:off x="6057695" y="150004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1" name="Google Shape;7051;p82">
            <a:extLst>
              <a:ext uri="{FF2B5EF4-FFF2-40B4-BE49-F238E27FC236}">
                <a16:creationId xmlns:a16="http://schemas.microsoft.com/office/drawing/2014/main" id="{D851D859-6A8E-A575-402A-A4B70F3D0E9E}"/>
              </a:ext>
            </a:extLst>
          </p:cNvPr>
          <p:cNvSpPr/>
          <p:nvPr/>
        </p:nvSpPr>
        <p:spPr>
          <a:xfrm rot="16200000">
            <a:off x="6225192" y="178395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0" name="Google Shape;7051;p82">
            <a:extLst>
              <a:ext uri="{FF2B5EF4-FFF2-40B4-BE49-F238E27FC236}">
                <a16:creationId xmlns:a16="http://schemas.microsoft.com/office/drawing/2014/main" id="{E35D85FF-E4AD-7F51-05DC-A8BCAB1CA94D}"/>
              </a:ext>
            </a:extLst>
          </p:cNvPr>
          <p:cNvSpPr/>
          <p:nvPr/>
        </p:nvSpPr>
        <p:spPr>
          <a:xfrm>
            <a:off x="6368186" y="150004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7" name="Google Shape;7051;p82">
            <a:extLst>
              <a:ext uri="{FF2B5EF4-FFF2-40B4-BE49-F238E27FC236}">
                <a16:creationId xmlns:a16="http://schemas.microsoft.com/office/drawing/2014/main" id="{77F0FDEA-DD14-8594-9EE7-E4FF7AD688BA}"/>
              </a:ext>
            </a:extLst>
          </p:cNvPr>
          <p:cNvSpPr/>
          <p:nvPr/>
        </p:nvSpPr>
        <p:spPr>
          <a:xfrm>
            <a:off x="4551655" y="1508939"/>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5" name="Google Shape;7051;p82">
            <a:extLst>
              <a:ext uri="{FF2B5EF4-FFF2-40B4-BE49-F238E27FC236}">
                <a16:creationId xmlns:a16="http://schemas.microsoft.com/office/drawing/2014/main" id="{136CA6E4-2C95-3D76-ABD5-1B8E1B1A9632}"/>
              </a:ext>
            </a:extLst>
          </p:cNvPr>
          <p:cNvSpPr/>
          <p:nvPr/>
        </p:nvSpPr>
        <p:spPr>
          <a:xfrm rot="16200000">
            <a:off x="7742599" y="181059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6" name="Oval 45">
            <a:extLst>
              <a:ext uri="{FF2B5EF4-FFF2-40B4-BE49-F238E27FC236}">
                <a16:creationId xmlns:a16="http://schemas.microsoft.com/office/drawing/2014/main" id="{E80DA02E-A571-8F19-C634-38F6D73B1CDE}"/>
              </a:ext>
            </a:extLst>
          </p:cNvPr>
          <p:cNvSpPr/>
          <p:nvPr/>
        </p:nvSpPr>
        <p:spPr>
          <a:xfrm>
            <a:off x="7076805" y="15711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Google Shape;7051;p82">
            <a:extLst>
              <a:ext uri="{FF2B5EF4-FFF2-40B4-BE49-F238E27FC236}">
                <a16:creationId xmlns:a16="http://schemas.microsoft.com/office/drawing/2014/main" id="{D19C515A-68C7-5FAD-B311-D2B1107E11FB}"/>
              </a:ext>
            </a:extLst>
          </p:cNvPr>
          <p:cNvSpPr/>
          <p:nvPr/>
        </p:nvSpPr>
        <p:spPr>
          <a:xfrm>
            <a:off x="7885593" y="152668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8" name="Google Shape;7051;p82">
            <a:extLst>
              <a:ext uri="{FF2B5EF4-FFF2-40B4-BE49-F238E27FC236}">
                <a16:creationId xmlns:a16="http://schemas.microsoft.com/office/drawing/2014/main" id="{3B9A2527-DF56-0FA8-B772-1D89B48D833D}"/>
              </a:ext>
            </a:extLst>
          </p:cNvPr>
          <p:cNvSpPr/>
          <p:nvPr/>
        </p:nvSpPr>
        <p:spPr>
          <a:xfrm>
            <a:off x="8096127" y="151978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9" name="Google Shape;7051;p82">
            <a:extLst>
              <a:ext uri="{FF2B5EF4-FFF2-40B4-BE49-F238E27FC236}">
                <a16:creationId xmlns:a16="http://schemas.microsoft.com/office/drawing/2014/main" id="{918A4F6C-9B81-D232-49E8-CDD06E88F09F}"/>
              </a:ext>
            </a:extLst>
          </p:cNvPr>
          <p:cNvSpPr/>
          <p:nvPr/>
        </p:nvSpPr>
        <p:spPr>
          <a:xfrm rot="16200000">
            <a:off x="2974863" y="38372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2" name="Oval 51">
            <a:extLst>
              <a:ext uri="{FF2B5EF4-FFF2-40B4-BE49-F238E27FC236}">
                <a16:creationId xmlns:a16="http://schemas.microsoft.com/office/drawing/2014/main" id="{BE04F85B-E453-D101-BABB-0B6CDEDF4E21}"/>
              </a:ext>
            </a:extLst>
          </p:cNvPr>
          <p:cNvSpPr/>
          <p:nvPr/>
        </p:nvSpPr>
        <p:spPr>
          <a:xfrm rot="5400000">
            <a:off x="2795920" y="3471918"/>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4" name="Google Shape;7051;p82">
            <a:extLst>
              <a:ext uri="{FF2B5EF4-FFF2-40B4-BE49-F238E27FC236}">
                <a16:creationId xmlns:a16="http://schemas.microsoft.com/office/drawing/2014/main" id="{3478E831-BAAE-9B65-1819-168921D192E0}"/>
              </a:ext>
            </a:extLst>
          </p:cNvPr>
          <p:cNvSpPr/>
          <p:nvPr/>
        </p:nvSpPr>
        <p:spPr>
          <a:xfrm>
            <a:off x="4714677" y="3972186"/>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5" name="Oval 54">
            <a:extLst>
              <a:ext uri="{FF2B5EF4-FFF2-40B4-BE49-F238E27FC236}">
                <a16:creationId xmlns:a16="http://schemas.microsoft.com/office/drawing/2014/main" id="{858308B9-A0DB-E4A2-6948-B7C152947AEC}"/>
              </a:ext>
            </a:extLst>
          </p:cNvPr>
          <p:cNvSpPr/>
          <p:nvPr/>
        </p:nvSpPr>
        <p:spPr>
          <a:xfrm rot="5400000">
            <a:off x="4530849" y="3242997"/>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6" name="Google Shape;7051;p82">
            <a:extLst>
              <a:ext uri="{FF2B5EF4-FFF2-40B4-BE49-F238E27FC236}">
                <a16:creationId xmlns:a16="http://schemas.microsoft.com/office/drawing/2014/main" id="{811299F9-9E9F-F6C0-24AD-AB8F16C60B27}"/>
              </a:ext>
            </a:extLst>
          </p:cNvPr>
          <p:cNvSpPr/>
          <p:nvPr/>
        </p:nvSpPr>
        <p:spPr>
          <a:xfrm rot="16200000">
            <a:off x="6434837" y="3557269"/>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7" name="Google Shape;7051;p82">
            <a:extLst>
              <a:ext uri="{FF2B5EF4-FFF2-40B4-BE49-F238E27FC236}">
                <a16:creationId xmlns:a16="http://schemas.microsoft.com/office/drawing/2014/main" id="{17567F53-B329-B8B6-38FE-5710925479A0}"/>
              </a:ext>
            </a:extLst>
          </p:cNvPr>
          <p:cNvSpPr/>
          <p:nvPr/>
        </p:nvSpPr>
        <p:spPr>
          <a:xfrm>
            <a:off x="6415140" y="3972186"/>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8" name="Oval 57">
            <a:extLst>
              <a:ext uri="{FF2B5EF4-FFF2-40B4-BE49-F238E27FC236}">
                <a16:creationId xmlns:a16="http://schemas.microsoft.com/office/drawing/2014/main" id="{453EE907-AF35-E35C-E016-BD6B70A4B605}"/>
              </a:ext>
            </a:extLst>
          </p:cNvPr>
          <p:cNvSpPr/>
          <p:nvPr/>
        </p:nvSpPr>
        <p:spPr>
          <a:xfrm rot="5400000">
            <a:off x="6231312" y="3242997"/>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9" name="Google Shape;7059;p82">
            <a:extLst>
              <a:ext uri="{FF2B5EF4-FFF2-40B4-BE49-F238E27FC236}">
                <a16:creationId xmlns:a16="http://schemas.microsoft.com/office/drawing/2014/main" id="{62041668-028A-A7D5-AE22-D85CDAC8774A}"/>
              </a:ext>
            </a:extLst>
          </p:cNvPr>
          <p:cNvSpPr txBox="1"/>
          <p:nvPr/>
        </p:nvSpPr>
        <p:spPr>
          <a:xfrm>
            <a:off x="410514" y="2461598"/>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a:t>
            </a:r>
            <a:endParaRPr sz="2000" b="1" dirty="0">
              <a:solidFill>
                <a:schemeClr val="accent6">
                  <a:lumMod val="50000"/>
                </a:schemeClr>
              </a:solidFill>
              <a:latin typeface="Barlow"/>
              <a:ea typeface="Barlow"/>
              <a:cs typeface="Barlow"/>
              <a:sym typeface="Barlow"/>
            </a:endParaRPr>
          </a:p>
        </p:txBody>
      </p:sp>
      <p:sp>
        <p:nvSpPr>
          <p:cNvPr id="60" name="Google Shape;7059;p82">
            <a:extLst>
              <a:ext uri="{FF2B5EF4-FFF2-40B4-BE49-F238E27FC236}">
                <a16:creationId xmlns:a16="http://schemas.microsoft.com/office/drawing/2014/main" id="{4719F9D3-38AB-9353-6AE7-0DCCEAB96D4E}"/>
              </a:ext>
            </a:extLst>
          </p:cNvPr>
          <p:cNvSpPr txBox="1"/>
          <p:nvPr/>
        </p:nvSpPr>
        <p:spPr>
          <a:xfrm>
            <a:off x="2042752"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61" name="Google Shape;7059;p82">
            <a:extLst>
              <a:ext uri="{FF2B5EF4-FFF2-40B4-BE49-F238E27FC236}">
                <a16:creationId xmlns:a16="http://schemas.microsoft.com/office/drawing/2014/main" id="{B6CD907A-715B-1AAE-B1F6-DF9EC629E85E}"/>
              </a:ext>
            </a:extLst>
          </p:cNvPr>
          <p:cNvSpPr txBox="1"/>
          <p:nvPr/>
        </p:nvSpPr>
        <p:spPr>
          <a:xfrm>
            <a:off x="3742867"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eo</a:t>
            </a:r>
            <a:endParaRPr sz="2000" b="1" dirty="0">
              <a:solidFill>
                <a:schemeClr val="accent6">
                  <a:lumMod val="50000"/>
                </a:schemeClr>
              </a:solidFill>
              <a:latin typeface="Barlow"/>
              <a:ea typeface="Barlow"/>
              <a:cs typeface="Barlow"/>
              <a:sym typeface="Barlow"/>
            </a:endParaRPr>
          </a:p>
        </p:txBody>
      </p:sp>
      <p:sp>
        <p:nvSpPr>
          <p:cNvPr id="62" name="Google Shape;7059;p82">
            <a:extLst>
              <a:ext uri="{FF2B5EF4-FFF2-40B4-BE49-F238E27FC236}">
                <a16:creationId xmlns:a16="http://schemas.microsoft.com/office/drawing/2014/main" id="{6FB9F824-067B-2668-156C-95EFC58235B0}"/>
              </a:ext>
            </a:extLst>
          </p:cNvPr>
          <p:cNvSpPr txBox="1"/>
          <p:nvPr/>
        </p:nvSpPr>
        <p:spPr>
          <a:xfrm>
            <a:off x="5426598"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ae</a:t>
            </a:r>
            <a:endParaRPr sz="2000" b="1" dirty="0">
              <a:solidFill>
                <a:schemeClr val="accent6">
                  <a:lumMod val="50000"/>
                </a:schemeClr>
              </a:solidFill>
              <a:latin typeface="Barlow"/>
              <a:ea typeface="Barlow"/>
              <a:cs typeface="Barlow"/>
              <a:sym typeface="Barlow"/>
            </a:endParaRPr>
          </a:p>
        </p:txBody>
      </p:sp>
      <p:sp>
        <p:nvSpPr>
          <p:cNvPr id="63" name="Google Shape;7059;p82">
            <a:extLst>
              <a:ext uri="{FF2B5EF4-FFF2-40B4-BE49-F238E27FC236}">
                <a16:creationId xmlns:a16="http://schemas.microsoft.com/office/drawing/2014/main" id="{7DA1EADA-01B1-EB2E-731A-24562EF1ED9B}"/>
              </a:ext>
            </a:extLst>
          </p:cNvPr>
          <p:cNvSpPr txBox="1"/>
          <p:nvPr/>
        </p:nvSpPr>
        <p:spPr>
          <a:xfrm>
            <a:off x="7076805" y="248023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a:t>
            </a:r>
            <a:endParaRPr sz="2000" b="1" dirty="0">
              <a:solidFill>
                <a:schemeClr val="accent6">
                  <a:lumMod val="50000"/>
                </a:schemeClr>
              </a:solidFill>
              <a:latin typeface="Barlow"/>
              <a:ea typeface="Barlow"/>
              <a:cs typeface="Barlow"/>
              <a:sym typeface="Barlow"/>
            </a:endParaRPr>
          </a:p>
        </p:txBody>
      </p:sp>
      <p:sp>
        <p:nvSpPr>
          <p:cNvPr id="6912" name="Google Shape;7059;p82">
            <a:extLst>
              <a:ext uri="{FF2B5EF4-FFF2-40B4-BE49-F238E27FC236}">
                <a16:creationId xmlns:a16="http://schemas.microsoft.com/office/drawing/2014/main" id="{AC2DF149-F7B4-5761-4153-3AC02E2E5B6F}"/>
              </a:ext>
            </a:extLst>
          </p:cNvPr>
          <p:cNvSpPr txBox="1"/>
          <p:nvPr/>
        </p:nvSpPr>
        <p:spPr>
          <a:xfrm>
            <a:off x="2393421"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eu</a:t>
            </a:r>
            <a:endParaRPr sz="2000" b="1" dirty="0">
              <a:solidFill>
                <a:schemeClr val="accent1"/>
              </a:solidFill>
              <a:latin typeface="Barlow"/>
              <a:ea typeface="Barlow"/>
              <a:cs typeface="Barlow"/>
              <a:sym typeface="Barlow"/>
            </a:endParaRPr>
          </a:p>
        </p:txBody>
      </p:sp>
      <p:sp>
        <p:nvSpPr>
          <p:cNvPr id="6913" name="Google Shape;7059;p82">
            <a:extLst>
              <a:ext uri="{FF2B5EF4-FFF2-40B4-BE49-F238E27FC236}">
                <a16:creationId xmlns:a16="http://schemas.microsoft.com/office/drawing/2014/main" id="{69B53C79-92A1-AAEE-4DA9-E5B95E974CE5}"/>
              </a:ext>
            </a:extLst>
          </p:cNvPr>
          <p:cNvSpPr txBox="1"/>
          <p:nvPr/>
        </p:nvSpPr>
        <p:spPr>
          <a:xfrm>
            <a:off x="4128673"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o</a:t>
            </a:r>
            <a:endParaRPr sz="2000" b="1" dirty="0">
              <a:solidFill>
                <a:schemeClr val="accent1"/>
              </a:solidFill>
              <a:latin typeface="Barlow"/>
              <a:ea typeface="Barlow"/>
              <a:cs typeface="Barlow"/>
              <a:sym typeface="Barlow"/>
            </a:endParaRPr>
          </a:p>
        </p:txBody>
      </p:sp>
      <p:sp>
        <p:nvSpPr>
          <p:cNvPr id="6914" name="Google Shape;7059;p82">
            <a:extLst>
              <a:ext uri="{FF2B5EF4-FFF2-40B4-BE49-F238E27FC236}">
                <a16:creationId xmlns:a16="http://schemas.microsoft.com/office/drawing/2014/main" id="{4F8CA426-CB8E-CFA7-5926-DB0D38442BF3}"/>
              </a:ext>
            </a:extLst>
          </p:cNvPr>
          <p:cNvSpPr txBox="1"/>
          <p:nvPr/>
        </p:nvSpPr>
        <p:spPr>
          <a:xfrm>
            <a:off x="5829136"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sp>
        <p:nvSpPr>
          <p:cNvPr id="53" name="Google Shape;7051;p82">
            <a:extLst>
              <a:ext uri="{FF2B5EF4-FFF2-40B4-BE49-F238E27FC236}">
                <a16:creationId xmlns:a16="http://schemas.microsoft.com/office/drawing/2014/main" id="{2E0B410C-7942-0746-860F-63549C050234}"/>
              </a:ext>
            </a:extLst>
          </p:cNvPr>
          <p:cNvSpPr/>
          <p:nvPr/>
        </p:nvSpPr>
        <p:spPr>
          <a:xfrm rot="16200000">
            <a:off x="4709792" y="38372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pic>
        <p:nvPicPr>
          <p:cNvPr id="3" name="Audio 2">
            <a:hlinkClick r:id="" action="ppaction://media"/>
            <a:extLst>
              <a:ext uri="{FF2B5EF4-FFF2-40B4-BE49-F238E27FC236}">
                <a16:creationId xmlns:a16="http://schemas.microsoft.com/office/drawing/2014/main" id="{40456B73-1AB7-B0BB-1059-D6DA1BD8099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32522142"/>
      </p:ext>
    </p:extLst>
  </p:cSld>
  <p:clrMapOvr>
    <a:masterClrMapping/>
  </p:clrMapOvr>
  <p:transition spd="slow" advTm="23939">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3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35"/>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60"/>
                                        </p:tgtEl>
                                        <p:attrNameLst>
                                          <p:attrName>style.visibility</p:attrName>
                                        </p:attrNameLst>
                                      </p:cBhvr>
                                      <p:to>
                                        <p:strVal val="hidden"/>
                                      </p:to>
                                    </p:set>
                                  </p:childTnLst>
                                </p:cTn>
                              </p:par>
                            </p:childTnLst>
                          </p:cTn>
                        </p:par>
                        <p:par>
                          <p:cTn id="19" fill="hold">
                            <p:stCondLst>
                              <p:cond delay="0"/>
                            </p:stCondLst>
                            <p:childTnLst>
                              <p:par>
                                <p:cTn id="20" presetID="1" presetClass="exit" presetSubtype="0" fill="hold" grpId="0" nodeType="afterEffect">
                                  <p:stCondLst>
                                    <p:cond delay="500"/>
                                  </p:stCondLst>
                                  <p:childTnLst>
                                    <p:set>
                                      <p:cBhvr>
                                        <p:cTn id="21" dur="1" fill="hold">
                                          <p:stCondLst>
                                            <p:cond delay="0"/>
                                          </p:stCondLst>
                                        </p:cTn>
                                        <p:tgtEl>
                                          <p:spTgt spid="52"/>
                                        </p:tgtEl>
                                        <p:attrNameLst>
                                          <p:attrName>style.visibility</p:attrName>
                                        </p:attrNameLst>
                                      </p:cBhvr>
                                      <p:to>
                                        <p:strVal val="hidden"/>
                                      </p:to>
                                    </p:set>
                                  </p:childTnLst>
                                </p:cTn>
                              </p:par>
                            </p:childTnLst>
                          </p:cTn>
                        </p:par>
                        <p:par>
                          <p:cTn id="22" fill="hold">
                            <p:stCondLst>
                              <p:cond delay="500"/>
                            </p:stCondLst>
                            <p:childTnLst>
                              <p:par>
                                <p:cTn id="23" presetID="1" presetClass="exit" presetSubtype="0" fill="hold" grpId="0" nodeType="afterEffect">
                                  <p:stCondLst>
                                    <p:cond delay="500"/>
                                  </p:stCondLst>
                                  <p:childTnLst>
                                    <p:set>
                                      <p:cBhvr>
                                        <p:cTn id="24" dur="1" fill="hold">
                                          <p:stCondLst>
                                            <p:cond delay="0"/>
                                          </p:stCondLst>
                                        </p:cTn>
                                        <p:tgtEl>
                                          <p:spTgt spid="49"/>
                                        </p:tgtEl>
                                        <p:attrNameLst>
                                          <p:attrName>style.visibility</p:attrName>
                                        </p:attrNameLst>
                                      </p:cBhvr>
                                      <p:to>
                                        <p:strVal val="hidden"/>
                                      </p:to>
                                    </p:set>
                                  </p:childTnLst>
                                </p:cTn>
                              </p:par>
                            </p:childTnLst>
                          </p:cTn>
                        </p:par>
                        <p:par>
                          <p:cTn id="25" fill="hold">
                            <p:stCondLst>
                              <p:cond delay="1000"/>
                            </p:stCondLst>
                            <p:childTnLst>
                              <p:par>
                                <p:cTn id="26" presetID="1" presetClass="exit" presetSubtype="0" fill="hold" grpId="0" nodeType="afterEffect">
                                  <p:stCondLst>
                                    <p:cond delay="500"/>
                                  </p:stCondLst>
                                  <p:childTnLst>
                                    <p:set>
                                      <p:cBhvr>
                                        <p:cTn id="27" dur="1" fill="hold">
                                          <p:stCondLst>
                                            <p:cond delay="0"/>
                                          </p:stCondLst>
                                        </p:cTn>
                                        <p:tgtEl>
                                          <p:spTgt spid="69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8" fill="hold" display="0">
                  <p:stCondLst>
                    <p:cond delay="indefinite"/>
                  </p:stCondLst>
                  <p:endCondLst>
                    <p:cond evt="onStopAudio" delay="0">
                      <p:tgtEl>
                        <p:sldTgt/>
                      </p:tgtEl>
                    </p:cond>
                  </p:endCondLst>
                </p:cTn>
                <p:tgtEl>
                  <p:spTgt spid="3"/>
                </p:tgtEl>
              </p:cMediaNode>
            </p:audio>
          </p:childTnLst>
        </p:cTn>
      </p:par>
    </p:tnLst>
    <p:bldLst>
      <p:bldP spid="35" grpId="0" animBg="1"/>
      <p:bldP spid="36" grpId="0" animBg="1"/>
      <p:bldP spid="49" grpId="0" animBg="1"/>
      <p:bldP spid="52" grpId="0" animBg="1"/>
      <p:bldP spid="60" grpId="0"/>
      <p:bldP spid="69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basic vowels + “y”</a:t>
            </a:r>
          </a:p>
        </p:txBody>
      </p:sp>
      <p:sp>
        <p:nvSpPr>
          <p:cNvPr id="7" name="Google Shape;7051;p82">
            <a:extLst>
              <a:ext uri="{FF2B5EF4-FFF2-40B4-BE49-F238E27FC236}">
                <a16:creationId xmlns:a16="http://schemas.microsoft.com/office/drawing/2014/main" id="{0B80D01C-DB07-C442-2AE8-2FDDD2B79B0F}"/>
              </a:ext>
            </a:extLst>
          </p:cNvPr>
          <p:cNvSpPr/>
          <p:nvPr/>
        </p:nvSpPr>
        <p:spPr>
          <a:xfrm>
            <a:off x="1225904" y="1508283"/>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7" name="Google Shape;7051;p82">
            <a:extLst>
              <a:ext uri="{FF2B5EF4-FFF2-40B4-BE49-F238E27FC236}">
                <a16:creationId xmlns:a16="http://schemas.microsoft.com/office/drawing/2014/main" id="{1E38442D-3D90-3DCA-C271-337C8D7CFCCE}"/>
              </a:ext>
            </a:extLst>
          </p:cNvPr>
          <p:cNvSpPr/>
          <p:nvPr/>
        </p:nvSpPr>
        <p:spPr>
          <a:xfrm rot="16200000">
            <a:off x="1378669" y="1693763"/>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4" name="Oval 33">
            <a:extLst>
              <a:ext uri="{FF2B5EF4-FFF2-40B4-BE49-F238E27FC236}">
                <a16:creationId xmlns:a16="http://schemas.microsoft.com/office/drawing/2014/main" id="{C7BA5165-D9D5-DC7E-F4BA-8F7E1B817D54}"/>
              </a:ext>
            </a:extLst>
          </p:cNvPr>
          <p:cNvSpPr/>
          <p:nvPr/>
        </p:nvSpPr>
        <p:spPr>
          <a:xfrm>
            <a:off x="583769" y="1559623"/>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38">
            <a:extLst>
              <a:ext uri="{FF2B5EF4-FFF2-40B4-BE49-F238E27FC236}">
                <a16:creationId xmlns:a16="http://schemas.microsoft.com/office/drawing/2014/main" id="{03C1A88A-8132-0BEB-9705-DD1BB99A4A27}"/>
              </a:ext>
            </a:extLst>
          </p:cNvPr>
          <p:cNvSpPr/>
          <p:nvPr/>
        </p:nvSpPr>
        <p:spPr>
          <a:xfrm>
            <a:off x="2769552" y="1559623"/>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0D1A6DFB-519A-BA96-B2B4-6DB312B0AE50}"/>
              </a:ext>
            </a:extLst>
          </p:cNvPr>
          <p:cNvSpPr/>
          <p:nvPr/>
        </p:nvSpPr>
        <p:spPr>
          <a:xfrm>
            <a:off x="4830705" y="15862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Google Shape;7051;p82">
            <a:extLst>
              <a:ext uri="{FF2B5EF4-FFF2-40B4-BE49-F238E27FC236}">
                <a16:creationId xmlns:a16="http://schemas.microsoft.com/office/drawing/2014/main" id="{6403A81A-2C7A-3CF1-B70A-6F017894F218}"/>
              </a:ext>
            </a:extLst>
          </p:cNvPr>
          <p:cNvSpPr/>
          <p:nvPr/>
        </p:nvSpPr>
        <p:spPr>
          <a:xfrm>
            <a:off x="5446599" y="1550442"/>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1" name="Google Shape;7051;p82">
            <a:extLst>
              <a:ext uri="{FF2B5EF4-FFF2-40B4-BE49-F238E27FC236}">
                <a16:creationId xmlns:a16="http://schemas.microsoft.com/office/drawing/2014/main" id="{D851D859-6A8E-A575-402A-A4B70F3D0E9E}"/>
              </a:ext>
            </a:extLst>
          </p:cNvPr>
          <p:cNvSpPr/>
          <p:nvPr/>
        </p:nvSpPr>
        <p:spPr>
          <a:xfrm rot="16200000">
            <a:off x="5614096" y="1693763"/>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7" name="Google Shape;7051;p82">
            <a:extLst>
              <a:ext uri="{FF2B5EF4-FFF2-40B4-BE49-F238E27FC236}">
                <a16:creationId xmlns:a16="http://schemas.microsoft.com/office/drawing/2014/main" id="{77F0FDEA-DD14-8594-9EE7-E4FF7AD688BA}"/>
              </a:ext>
            </a:extLst>
          </p:cNvPr>
          <p:cNvSpPr/>
          <p:nvPr/>
        </p:nvSpPr>
        <p:spPr>
          <a:xfrm>
            <a:off x="3578340" y="1515185"/>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6" name="Oval 45">
            <a:extLst>
              <a:ext uri="{FF2B5EF4-FFF2-40B4-BE49-F238E27FC236}">
                <a16:creationId xmlns:a16="http://schemas.microsoft.com/office/drawing/2014/main" id="{E80DA02E-A571-8F19-C634-38F6D73B1CDE}"/>
              </a:ext>
            </a:extLst>
          </p:cNvPr>
          <p:cNvSpPr/>
          <p:nvPr/>
        </p:nvSpPr>
        <p:spPr>
          <a:xfrm>
            <a:off x="7076805" y="15711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Google Shape;7051;p82">
            <a:extLst>
              <a:ext uri="{FF2B5EF4-FFF2-40B4-BE49-F238E27FC236}">
                <a16:creationId xmlns:a16="http://schemas.microsoft.com/office/drawing/2014/main" id="{D19C515A-68C7-5FAD-B311-D2B1107E11FB}"/>
              </a:ext>
            </a:extLst>
          </p:cNvPr>
          <p:cNvSpPr/>
          <p:nvPr/>
        </p:nvSpPr>
        <p:spPr>
          <a:xfrm>
            <a:off x="7885593" y="152668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8" name="Google Shape;7051;p82">
            <a:extLst>
              <a:ext uri="{FF2B5EF4-FFF2-40B4-BE49-F238E27FC236}">
                <a16:creationId xmlns:a16="http://schemas.microsoft.com/office/drawing/2014/main" id="{3B9A2527-DF56-0FA8-B772-1D89B48D833D}"/>
              </a:ext>
            </a:extLst>
          </p:cNvPr>
          <p:cNvSpPr/>
          <p:nvPr/>
        </p:nvSpPr>
        <p:spPr>
          <a:xfrm>
            <a:off x="8096127" y="151978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54" name="Google Shape;7051;p82">
            <a:extLst>
              <a:ext uri="{FF2B5EF4-FFF2-40B4-BE49-F238E27FC236}">
                <a16:creationId xmlns:a16="http://schemas.microsoft.com/office/drawing/2014/main" id="{3478E831-BAAE-9B65-1819-168921D192E0}"/>
              </a:ext>
            </a:extLst>
          </p:cNvPr>
          <p:cNvSpPr/>
          <p:nvPr/>
        </p:nvSpPr>
        <p:spPr>
          <a:xfrm>
            <a:off x="3200262" y="4009331"/>
            <a:ext cx="90187" cy="324542"/>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5" name="Oval 54">
            <a:extLst>
              <a:ext uri="{FF2B5EF4-FFF2-40B4-BE49-F238E27FC236}">
                <a16:creationId xmlns:a16="http://schemas.microsoft.com/office/drawing/2014/main" id="{858308B9-A0DB-E4A2-6948-B7C152947AEC}"/>
              </a:ext>
            </a:extLst>
          </p:cNvPr>
          <p:cNvSpPr/>
          <p:nvPr/>
        </p:nvSpPr>
        <p:spPr>
          <a:xfrm rot="5400000">
            <a:off x="3139040" y="3279870"/>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6" name="Google Shape;7051;p82">
            <a:extLst>
              <a:ext uri="{FF2B5EF4-FFF2-40B4-BE49-F238E27FC236}">
                <a16:creationId xmlns:a16="http://schemas.microsoft.com/office/drawing/2014/main" id="{811299F9-9E9F-F6C0-24AD-AB8F16C60B27}"/>
              </a:ext>
            </a:extLst>
          </p:cNvPr>
          <p:cNvSpPr/>
          <p:nvPr/>
        </p:nvSpPr>
        <p:spPr>
          <a:xfrm rot="16200000">
            <a:off x="5443846" y="3547110"/>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8" name="Oval 57">
            <a:extLst>
              <a:ext uri="{FF2B5EF4-FFF2-40B4-BE49-F238E27FC236}">
                <a16:creationId xmlns:a16="http://schemas.microsoft.com/office/drawing/2014/main" id="{453EE907-AF35-E35C-E016-BD6B70A4B605}"/>
              </a:ext>
            </a:extLst>
          </p:cNvPr>
          <p:cNvSpPr/>
          <p:nvPr/>
        </p:nvSpPr>
        <p:spPr>
          <a:xfrm rot="5400000">
            <a:off x="5240321" y="3232838"/>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9" name="Google Shape;7059;p82">
            <a:extLst>
              <a:ext uri="{FF2B5EF4-FFF2-40B4-BE49-F238E27FC236}">
                <a16:creationId xmlns:a16="http://schemas.microsoft.com/office/drawing/2014/main" id="{62041668-028A-A7D5-AE22-D85CDAC8774A}"/>
              </a:ext>
            </a:extLst>
          </p:cNvPr>
          <p:cNvSpPr txBox="1"/>
          <p:nvPr/>
        </p:nvSpPr>
        <p:spPr>
          <a:xfrm>
            <a:off x="410514" y="2461598"/>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ya</a:t>
            </a:r>
            <a:endParaRPr sz="2000" b="1" dirty="0">
              <a:solidFill>
                <a:schemeClr val="accent6">
                  <a:lumMod val="50000"/>
                </a:schemeClr>
              </a:solidFill>
              <a:latin typeface="Barlow"/>
              <a:ea typeface="Barlow"/>
              <a:cs typeface="Barlow"/>
              <a:sym typeface="Barlow"/>
            </a:endParaRPr>
          </a:p>
        </p:txBody>
      </p:sp>
      <p:sp>
        <p:nvSpPr>
          <p:cNvPr id="61" name="Google Shape;7059;p82">
            <a:extLst>
              <a:ext uri="{FF2B5EF4-FFF2-40B4-BE49-F238E27FC236}">
                <a16:creationId xmlns:a16="http://schemas.microsoft.com/office/drawing/2014/main" id="{B6CD907A-715B-1AAE-B1F6-DF9EC629E85E}"/>
              </a:ext>
            </a:extLst>
          </p:cNvPr>
          <p:cNvSpPr txBox="1"/>
          <p:nvPr/>
        </p:nvSpPr>
        <p:spPr>
          <a:xfrm>
            <a:off x="2769552" y="2488949"/>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yeo</a:t>
            </a:r>
            <a:endParaRPr sz="2000" b="1" dirty="0">
              <a:solidFill>
                <a:schemeClr val="accent6">
                  <a:lumMod val="50000"/>
                </a:schemeClr>
              </a:solidFill>
              <a:latin typeface="Barlow"/>
              <a:ea typeface="Barlow"/>
              <a:cs typeface="Barlow"/>
              <a:sym typeface="Barlow"/>
            </a:endParaRPr>
          </a:p>
        </p:txBody>
      </p:sp>
      <p:sp>
        <p:nvSpPr>
          <p:cNvPr id="62" name="Google Shape;7059;p82">
            <a:extLst>
              <a:ext uri="{FF2B5EF4-FFF2-40B4-BE49-F238E27FC236}">
                <a16:creationId xmlns:a16="http://schemas.microsoft.com/office/drawing/2014/main" id="{6FB9F824-067B-2668-156C-95EFC58235B0}"/>
              </a:ext>
            </a:extLst>
          </p:cNvPr>
          <p:cNvSpPr txBox="1"/>
          <p:nvPr/>
        </p:nvSpPr>
        <p:spPr>
          <a:xfrm>
            <a:off x="4714677" y="248278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yae</a:t>
            </a:r>
            <a:endParaRPr sz="2000" b="1" dirty="0">
              <a:solidFill>
                <a:schemeClr val="accent6">
                  <a:lumMod val="50000"/>
                </a:schemeClr>
              </a:solidFill>
              <a:latin typeface="Barlow"/>
              <a:ea typeface="Barlow"/>
              <a:cs typeface="Barlow"/>
              <a:sym typeface="Barlow"/>
            </a:endParaRPr>
          </a:p>
        </p:txBody>
      </p:sp>
      <p:sp>
        <p:nvSpPr>
          <p:cNvPr id="63" name="Google Shape;7059;p82">
            <a:extLst>
              <a:ext uri="{FF2B5EF4-FFF2-40B4-BE49-F238E27FC236}">
                <a16:creationId xmlns:a16="http://schemas.microsoft.com/office/drawing/2014/main" id="{7DA1EADA-01B1-EB2E-731A-24562EF1ED9B}"/>
              </a:ext>
            </a:extLst>
          </p:cNvPr>
          <p:cNvSpPr txBox="1"/>
          <p:nvPr/>
        </p:nvSpPr>
        <p:spPr>
          <a:xfrm>
            <a:off x="7076805" y="248023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ye</a:t>
            </a:r>
            <a:endParaRPr sz="2000" b="1" dirty="0">
              <a:solidFill>
                <a:schemeClr val="accent6">
                  <a:lumMod val="50000"/>
                </a:schemeClr>
              </a:solidFill>
              <a:latin typeface="Barlow"/>
              <a:ea typeface="Barlow"/>
              <a:cs typeface="Barlow"/>
              <a:sym typeface="Barlow"/>
            </a:endParaRPr>
          </a:p>
        </p:txBody>
      </p:sp>
      <p:sp>
        <p:nvSpPr>
          <p:cNvPr id="6913" name="Google Shape;7059;p82">
            <a:extLst>
              <a:ext uri="{FF2B5EF4-FFF2-40B4-BE49-F238E27FC236}">
                <a16:creationId xmlns:a16="http://schemas.microsoft.com/office/drawing/2014/main" id="{69B53C79-92A1-AAEE-4DA9-E5B95E974CE5}"/>
              </a:ext>
            </a:extLst>
          </p:cNvPr>
          <p:cNvSpPr txBox="1"/>
          <p:nvPr/>
        </p:nvSpPr>
        <p:spPr>
          <a:xfrm>
            <a:off x="2736864"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yo</a:t>
            </a:r>
            <a:endParaRPr sz="2000" b="1" dirty="0">
              <a:solidFill>
                <a:schemeClr val="accent1"/>
              </a:solidFill>
              <a:latin typeface="Barlow"/>
              <a:ea typeface="Barlow"/>
              <a:cs typeface="Barlow"/>
              <a:sym typeface="Barlow"/>
            </a:endParaRPr>
          </a:p>
        </p:txBody>
      </p:sp>
      <p:sp>
        <p:nvSpPr>
          <p:cNvPr id="6914" name="Google Shape;7059;p82">
            <a:extLst>
              <a:ext uri="{FF2B5EF4-FFF2-40B4-BE49-F238E27FC236}">
                <a16:creationId xmlns:a16="http://schemas.microsoft.com/office/drawing/2014/main" id="{4F8CA426-CB8E-CFA7-5926-DB0D38442BF3}"/>
              </a:ext>
            </a:extLst>
          </p:cNvPr>
          <p:cNvSpPr txBox="1"/>
          <p:nvPr/>
        </p:nvSpPr>
        <p:spPr>
          <a:xfrm>
            <a:off x="4838145" y="4339988"/>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yu</a:t>
            </a:r>
            <a:endParaRPr sz="2000" b="1" dirty="0">
              <a:solidFill>
                <a:schemeClr val="accent1"/>
              </a:solidFill>
              <a:latin typeface="Barlow"/>
              <a:ea typeface="Barlow"/>
              <a:cs typeface="Barlow"/>
              <a:sym typeface="Barlow"/>
            </a:endParaRPr>
          </a:p>
        </p:txBody>
      </p:sp>
      <p:sp>
        <p:nvSpPr>
          <p:cNvPr id="2" name="Google Shape;7051;p82">
            <a:extLst>
              <a:ext uri="{FF2B5EF4-FFF2-40B4-BE49-F238E27FC236}">
                <a16:creationId xmlns:a16="http://schemas.microsoft.com/office/drawing/2014/main" id="{0BD74009-37CD-1484-875A-4AA6AFC88D8F}"/>
              </a:ext>
            </a:extLst>
          </p:cNvPr>
          <p:cNvSpPr/>
          <p:nvPr/>
        </p:nvSpPr>
        <p:spPr>
          <a:xfrm rot="16200000">
            <a:off x="1378669" y="1889885"/>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 name="Google Shape;7051;p82">
            <a:extLst>
              <a:ext uri="{FF2B5EF4-FFF2-40B4-BE49-F238E27FC236}">
                <a16:creationId xmlns:a16="http://schemas.microsoft.com/office/drawing/2014/main" id="{3CCCFD51-2EF9-01E5-4A0C-C1710BDEF376}"/>
              </a:ext>
            </a:extLst>
          </p:cNvPr>
          <p:cNvSpPr/>
          <p:nvPr/>
        </p:nvSpPr>
        <p:spPr>
          <a:xfrm rot="16200000">
            <a:off x="3445278" y="184279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 name="Google Shape;7051;p82">
            <a:extLst>
              <a:ext uri="{FF2B5EF4-FFF2-40B4-BE49-F238E27FC236}">
                <a16:creationId xmlns:a16="http://schemas.microsoft.com/office/drawing/2014/main" id="{ABEFD80F-B1F6-EA14-8EDF-A1C30B245DEA}"/>
              </a:ext>
            </a:extLst>
          </p:cNvPr>
          <p:cNvSpPr/>
          <p:nvPr/>
        </p:nvSpPr>
        <p:spPr>
          <a:xfrm rot="16200000">
            <a:off x="5605714" y="1884873"/>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 name="Google Shape;7051;p82">
            <a:extLst>
              <a:ext uri="{FF2B5EF4-FFF2-40B4-BE49-F238E27FC236}">
                <a16:creationId xmlns:a16="http://schemas.microsoft.com/office/drawing/2014/main" id="{8EB8C0C6-A5BA-9744-1D3A-1D8E61A9E49E}"/>
              </a:ext>
            </a:extLst>
          </p:cNvPr>
          <p:cNvSpPr/>
          <p:nvPr/>
        </p:nvSpPr>
        <p:spPr>
          <a:xfrm rot="16200000">
            <a:off x="7748046" y="1873574"/>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6" name="Google Shape;7051;p82">
            <a:extLst>
              <a:ext uri="{FF2B5EF4-FFF2-40B4-BE49-F238E27FC236}">
                <a16:creationId xmlns:a16="http://schemas.microsoft.com/office/drawing/2014/main" id="{E9C7E660-F196-648A-77D5-42F705DECEB5}"/>
              </a:ext>
            </a:extLst>
          </p:cNvPr>
          <p:cNvSpPr/>
          <p:nvPr/>
        </p:nvSpPr>
        <p:spPr>
          <a:xfrm>
            <a:off x="3411557" y="4003948"/>
            <a:ext cx="90187" cy="324543"/>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8" name="Google Shape;7051;p82">
            <a:extLst>
              <a:ext uri="{FF2B5EF4-FFF2-40B4-BE49-F238E27FC236}">
                <a16:creationId xmlns:a16="http://schemas.microsoft.com/office/drawing/2014/main" id="{3855BCF1-F2C2-C41D-5714-B8A00DB93D98}"/>
              </a:ext>
            </a:extLst>
          </p:cNvPr>
          <p:cNvSpPr/>
          <p:nvPr/>
        </p:nvSpPr>
        <p:spPr>
          <a:xfrm rot="16200000">
            <a:off x="3435303" y="1648669"/>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0" name="Google Shape;7051;p82">
            <a:extLst>
              <a:ext uri="{FF2B5EF4-FFF2-40B4-BE49-F238E27FC236}">
                <a16:creationId xmlns:a16="http://schemas.microsoft.com/office/drawing/2014/main" id="{E35D85FF-E4AD-7F51-05DC-A8BCAB1CA94D}"/>
              </a:ext>
            </a:extLst>
          </p:cNvPr>
          <p:cNvSpPr/>
          <p:nvPr/>
        </p:nvSpPr>
        <p:spPr>
          <a:xfrm>
            <a:off x="5757090" y="1550442"/>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5" name="Google Shape;7051;p82">
            <a:extLst>
              <a:ext uri="{FF2B5EF4-FFF2-40B4-BE49-F238E27FC236}">
                <a16:creationId xmlns:a16="http://schemas.microsoft.com/office/drawing/2014/main" id="{136CA6E4-2C95-3D76-ABD5-1B8E1B1A9632}"/>
              </a:ext>
            </a:extLst>
          </p:cNvPr>
          <p:cNvSpPr/>
          <p:nvPr/>
        </p:nvSpPr>
        <p:spPr>
          <a:xfrm rot="16200000">
            <a:off x="7748045" y="169152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3" name="Google Shape;7051;p82">
            <a:extLst>
              <a:ext uri="{FF2B5EF4-FFF2-40B4-BE49-F238E27FC236}">
                <a16:creationId xmlns:a16="http://schemas.microsoft.com/office/drawing/2014/main" id="{2E0B410C-7942-0746-860F-63549C050234}"/>
              </a:ext>
            </a:extLst>
          </p:cNvPr>
          <p:cNvSpPr/>
          <p:nvPr/>
        </p:nvSpPr>
        <p:spPr>
          <a:xfrm rot="16200000">
            <a:off x="3317983" y="38372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7" name="Google Shape;7051;p82">
            <a:extLst>
              <a:ext uri="{FF2B5EF4-FFF2-40B4-BE49-F238E27FC236}">
                <a16:creationId xmlns:a16="http://schemas.microsoft.com/office/drawing/2014/main" id="{17567F53-B329-B8B6-38FE-5710925479A0}"/>
              </a:ext>
            </a:extLst>
          </p:cNvPr>
          <p:cNvSpPr/>
          <p:nvPr/>
        </p:nvSpPr>
        <p:spPr>
          <a:xfrm>
            <a:off x="5345774" y="3962026"/>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8" name="Google Shape;7051;p82">
            <a:extLst>
              <a:ext uri="{FF2B5EF4-FFF2-40B4-BE49-F238E27FC236}">
                <a16:creationId xmlns:a16="http://schemas.microsoft.com/office/drawing/2014/main" id="{226DC22D-0691-E994-606D-3F347F65C627}"/>
              </a:ext>
            </a:extLst>
          </p:cNvPr>
          <p:cNvSpPr/>
          <p:nvPr/>
        </p:nvSpPr>
        <p:spPr>
          <a:xfrm>
            <a:off x="5560620" y="3970253"/>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pic>
        <p:nvPicPr>
          <p:cNvPr id="10" name="Audio 9">
            <a:hlinkClick r:id="" action="ppaction://media"/>
            <a:extLst>
              <a:ext uri="{FF2B5EF4-FFF2-40B4-BE49-F238E27FC236}">
                <a16:creationId xmlns:a16="http://schemas.microsoft.com/office/drawing/2014/main" id="{C845D071-1A88-22F6-F51B-C9CBC1BA0B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204653721"/>
      </p:ext>
    </p:extLst>
  </p:cSld>
  <p:clrMapOvr>
    <a:masterClrMapping/>
  </p:clrMapOvr>
  <p:transition spd="slow" advTm="2847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2"/>
</p:tagLst>
</file>

<file path=ppt/tags/tag2.xml><?xml version="1.0" encoding="utf-8"?>
<p:tagLst xmlns:a="http://schemas.openxmlformats.org/drawingml/2006/main" xmlns:r="http://schemas.openxmlformats.org/officeDocument/2006/relationships" xmlns:p="http://schemas.openxmlformats.org/presentationml/2006/main">
  <p:tag name="TIMING" val="|23.9|1.6|2.3"/>
</p:tagLst>
</file>

<file path=ppt/tags/tag3.xml><?xml version="1.0" encoding="utf-8"?>
<p:tagLst xmlns:a="http://schemas.openxmlformats.org/drawingml/2006/main" xmlns:r="http://schemas.openxmlformats.org/officeDocument/2006/relationships" xmlns:p="http://schemas.openxmlformats.org/presentationml/2006/main">
  <p:tag name="TIMING" val="|2.5"/>
</p:tagLst>
</file>

<file path=ppt/tags/tag4.xml><?xml version="1.0" encoding="utf-8"?>
<p:tagLst xmlns:a="http://schemas.openxmlformats.org/drawingml/2006/main" xmlns:r="http://schemas.openxmlformats.org/officeDocument/2006/relationships" xmlns:p="http://schemas.openxmlformats.org/presentationml/2006/main">
  <p:tag name="TIMING" val="|19.4|0.6|0.4"/>
</p:tagLst>
</file>

<file path=ppt/theme/theme1.xml><?xml version="1.0" encoding="utf-8"?>
<a:theme xmlns:a="http://schemas.openxmlformats.org/drawingml/2006/main" name="Korean History Timeline Thesis by Slidesgo">
  <a:themeElements>
    <a:clrScheme name="Simple Light">
      <a:dk1>
        <a:srgbClr val="FF807D"/>
      </a:dk1>
      <a:lt1>
        <a:srgbClr val="FFFFFF"/>
      </a:lt1>
      <a:dk2>
        <a:srgbClr val="424242"/>
      </a:dk2>
      <a:lt2>
        <a:srgbClr val="F3EEE1"/>
      </a:lt2>
      <a:accent1>
        <a:srgbClr val="83ACD5"/>
      </a:accent1>
      <a:accent2>
        <a:srgbClr val="4169A3"/>
      </a:accent2>
      <a:accent3>
        <a:srgbClr val="FEEA90"/>
      </a:accent3>
      <a:accent4>
        <a:srgbClr val="FFA4A2"/>
      </a:accent4>
      <a:accent5>
        <a:srgbClr val="A58164"/>
      </a:accent5>
      <a:accent6>
        <a:srgbClr val="CADBA2"/>
      </a:accent6>
      <a:hlink>
        <a:srgbClr val="4242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196</TotalTime>
  <Words>409</Words>
  <Application>Microsoft Office PowerPoint</Application>
  <PresentationFormat>On-screen Show (16:9)</PresentationFormat>
  <Paragraphs>43</Paragraphs>
  <Slides>6</Slides>
  <Notes>6</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Baloo 2</vt:lpstr>
      <vt:lpstr>Barlow</vt:lpstr>
      <vt:lpstr>Dosis</vt:lpstr>
      <vt:lpstr>Arial</vt:lpstr>
      <vt:lpstr>Korean History Timeline Thesis by Slidesgo</vt:lpstr>
      <vt:lpstr>PowerPoint Presentation</vt:lpstr>
      <vt:lpstr>01</vt:lpstr>
      <vt:lpstr>The basic vowels</vt:lpstr>
      <vt:lpstr>Adding a “y” sound</vt:lpstr>
      <vt:lpstr>The basic vowels</vt:lpstr>
      <vt:lpstr>The basic vowels + “y”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BIRTH OF HANGUL</dc:title>
  <dc:creator>Noemie S</dc:creator>
  <cp:lastModifiedBy>Noemie S</cp:lastModifiedBy>
  <cp:revision>47</cp:revision>
  <dcterms:modified xsi:type="dcterms:W3CDTF">2022-12-05T01:48:17Z</dcterms:modified>
</cp:coreProperties>
</file>